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16"/>
  </p:notesMasterIdLst>
  <p:sldIdLst>
    <p:sldId id="256" r:id="rId5"/>
    <p:sldId id="309" r:id="rId6"/>
    <p:sldId id="270" r:id="rId7"/>
    <p:sldId id="278" r:id="rId8"/>
    <p:sldId id="296" r:id="rId9"/>
    <p:sldId id="312" r:id="rId10"/>
    <p:sldId id="313" r:id="rId11"/>
    <p:sldId id="314" r:id="rId12"/>
    <p:sldId id="315" r:id="rId13"/>
    <p:sldId id="316" r:id="rId14"/>
    <p:sldId id="311"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2AEF9EC-60BF-4FAE-BE4B-0A2D8B01E893}">
          <p14:sldIdLst>
            <p14:sldId id="256"/>
            <p14:sldId id="309"/>
            <p14:sldId id="270"/>
            <p14:sldId id="278"/>
            <p14:sldId id="296"/>
            <p14:sldId id="312"/>
            <p14:sldId id="313"/>
            <p14:sldId id="314"/>
            <p14:sldId id="315"/>
            <p14:sldId id="316"/>
            <p14:sldId id="3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52B9C1-7520-F24A-799C-7992F6E17763}" v="53" dt="2023-10-30T13:05:11.148"/>
    <p1510:client id="{AE75D51E-218A-B3E8-DD4E-B2AE25F0FE39}" v="1254" dt="2023-10-30T15:42:02.736"/>
    <p1510:client id="{F03A721D-E3B1-4862-90D4-9693937CCC50}" v="12" dt="2023-10-30T12:32:49.43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504" autoAdjust="0"/>
  </p:normalViewPr>
  <p:slideViewPr>
    <p:cSldViewPr snapToGrid="0">
      <p:cViewPr varScale="1">
        <p:scale>
          <a:sx n="73" d="100"/>
          <a:sy n="73" d="100"/>
        </p:scale>
        <p:origin x="1998"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alie POMMIER - POK SAS" userId="S::magalie.pommier@pok-fire.com::428126f9-6334-40f4-8798-f9ad14f973c7" providerId="AD" clId="Web-{3D52B9C1-7520-F24A-799C-7992F6E17763}"/>
    <pc:docChg chg="modSld">
      <pc:chgData name="Magalie POMMIER - POK SAS" userId="S::magalie.pommier@pok-fire.com::428126f9-6334-40f4-8798-f9ad14f973c7" providerId="AD" clId="Web-{3D52B9C1-7520-F24A-799C-7992F6E17763}" dt="2023-10-30T13:05:11.148" v="50" actId="1076"/>
      <pc:docMkLst>
        <pc:docMk/>
      </pc:docMkLst>
      <pc:sldChg chg="modSp">
        <pc:chgData name="Magalie POMMIER - POK SAS" userId="S::magalie.pommier@pok-fire.com::428126f9-6334-40f4-8798-f9ad14f973c7" providerId="AD" clId="Web-{3D52B9C1-7520-F24A-799C-7992F6E17763}" dt="2023-10-30T12:40:48.101" v="20" actId="20577"/>
        <pc:sldMkLst>
          <pc:docMk/>
          <pc:sldMk cId="2976689109" sldId="256"/>
        </pc:sldMkLst>
        <pc:spChg chg="mod">
          <ac:chgData name="Magalie POMMIER - POK SAS" userId="S::magalie.pommier@pok-fire.com::428126f9-6334-40f4-8798-f9ad14f973c7" providerId="AD" clId="Web-{3D52B9C1-7520-F24A-799C-7992F6E17763}" dt="2023-10-30T12:40:48.101" v="20" actId="20577"/>
          <ac:spMkLst>
            <pc:docMk/>
            <pc:sldMk cId="2976689109" sldId="256"/>
            <ac:spMk id="3" creationId="{00000000-0000-0000-0000-000000000000}"/>
          </ac:spMkLst>
        </pc:spChg>
      </pc:sldChg>
      <pc:sldChg chg="addSp modSp modMedia addAnim">
        <pc:chgData name="Magalie POMMIER - POK SAS" userId="S::magalie.pommier@pok-fire.com::428126f9-6334-40f4-8798-f9ad14f973c7" providerId="AD" clId="Web-{3D52B9C1-7520-F24A-799C-7992F6E17763}" dt="2023-10-30T12:47:58.021" v="36" actId="1076"/>
        <pc:sldMkLst>
          <pc:docMk/>
          <pc:sldMk cId="3637848477" sldId="270"/>
        </pc:sldMkLst>
        <pc:spChg chg="mod">
          <ac:chgData name="Magalie POMMIER - POK SAS" userId="S::magalie.pommier@pok-fire.com::428126f9-6334-40f4-8798-f9ad14f973c7" providerId="AD" clId="Web-{3D52B9C1-7520-F24A-799C-7992F6E17763}" dt="2023-10-30T12:41:48.869" v="29" actId="1076"/>
          <ac:spMkLst>
            <pc:docMk/>
            <pc:sldMk cId="3637848477" sldId="270"/>
            <ac:spMk id="3" creationId="{A2BEED09-ABD8-D6F6-FBC4-EEB7623C6C42}"/>
          </ac:spMkLst>
        </pc:spChg>
        <pc:picChg chg="add mod">
          <ac:chgData name="Magalie POMMIER - POK SAS" userId="S::magalie.pommier@pok-fire.com::428126f9-6334-40f4-8798-f9ad14f973c7" providerId="AD" clId="Web-{3D52B9C1-7520-F24A-799C-7992F6E17763}" dt="2023-10-30T12:47:58.021" v="36" actId="1076"/>
          <ac:picMkLst>
            <pc:docMk/>
            <pc:sldMk cId="3637848477" sldId="270"/>
            <ac:picMk id="4" creationId="{6C4705B9-4378-347E-3CEB-39BC5C46C572}"/>
          </ac:picMkLst>
        </pc:picChg>
      </pc:sldChg>
      <pc:sldChg chg="modSp">
        <pc:chgData name="Magalie POMMIER - POK SAS" userId="S::magalie.pommier@pok-fire.com::428126f9-6334-40f4-8798-f9ad14f973c7" providerId="AD" clId="Web-{3D52B9C1-7520-F24A-799C-7992F6E17763}" dt="2023-10-30T12:48:13.912" v="40" actId="20577"/>
        <pc:sldMkLst>
          <pc:docMk/>
          <pc:sldMk cId="939155511" sldId="296"/>
        </pc:sldMkLst>
        <pc:spChg chg="mod">
          <ac:chgData name="Magalie POMMIER - POK SAS" userId="S::magalie.pommier@pok-fire.com::428126f9-6334-40f4-8798-f9ad14f973c7" providerId="AD" clId="Web-{3D52B9C1-7520-F24A-799C-7992F6E17763}" dt="2023-10-30T12:48:13.912" v="40" actId="20577"/>
          <ac:spMkLst>
            <pc:docMk/>
            <pc:sldMk cId="939155511" sldId="296"/>
            <ac:spMk id="3" creationId="{00000000-0000-0000-0000-000000000000}"/>
          </ac:spMkLst>
        </pc:spChg>
      </pc:sldChg>
      <pc:sldChg chg="addSp modSp modMedia addAnim modNotes">
        <pc:chgData name="Magalie POMMIER - POK SAS" userId="S::magalie.pommier@pok-fire.com::428126f9-6334-40f4-8798-f9ad14f973c7" providerId="AD" clId="Web-{3D52B9C1-7520-F24A-799C-7992F6E17763}" dt="2023-10-30T12:46:12.440" v="33" actId="1076"/>
        <pc:sldMkLst>
          <pc:docMk/>
          <pc:sldMk cId="1336060864" sldId="309"/>
        </pc:sldMkLst>
        <pc:spChg chg="mod">
          <ac:chgData name="Magalie POMMIER - POK SAS" userId="S::magalie.pommier@pok-fire.com::428126f9-6334-40f4-8798-f9ad14f973c7" providerId="AD" clId="Web-{3D52B9C1-7520-F24A-799C-7992F6E17763}" dt="2023-10-30T12:41:43.728" v="28" actId="1076"/>
          <ac:spMkLst>
            <pc:docMk/>
            <pc:sldMk cId="1336060864" sldId="309"/>
            <ac:spMk id="6" creationId="{3E1C3570-3C7D-1F22-92AC-84AE240A8AF0}"/>
          </ac:spMkLst>
        </pc:spChg>
        <pc:picChg chg="add mod">
          <ac:chgData name="Magalie POMMIER - POK SAS" userId="S::magalie.pommier@pok-fire.com::428126f9-6334-40f4-8798-f9ad14f973c7" providerId="AD" clId="Web-{3D52B9C1-7520-F24A-799C-7992F6E17763}" dt="2023-10-30T12:46:12.440" v="33" actId="1076"/>
          <ac:picMkLst>
            <pc:docMk/>
            <pc:sldMk cId="1336060864" sldId="309"/>
            <ac:picMk id="2" creationId="{52C8A839-119A-35E1-613A-0924F9D82944}"/>
          </ac:picMkLst>
        </pc:picChg>
      </pc:sldChg>
      <pc:sldChg chg="addSp modSp modMedia addAnim">
        <pc:chgData name="Magalie POMMIER - POK SAS" userId="S::magalie.pommier@pok-fire.com::428126f9-6334-40f4-8798-f9ad14f973c7" providerId="AD" clId="Web-{3D52B9C1-7520-F24A-799C-7992F6E17763}" dt="2023-10-30T12:54:53.222" v="42" actId="1076"/>
        <pc:sldMkLst>
          <pc:docMk/>
          <pc:sldMk cId="1971475420" sldId="312"/>
        </pc:sldMkLst>
        <pc:picChg chg="add mod">
          <ac:chgData name="Magalie POMMIER - POK SAS" userId="S::magalie.pommier@pok-fire.com::428126f9-6334-40f4-8798-f9ad14f973c7" providerId="AD" clId="Web-{3D52B9C1-7520-F24A-799C-7992F6E17763}" dt="2023-10-30T12:54:53.222" v="42" actId="1076"/>
          <ac:picMkLst>
            <pc:docMk/>
            <pc:sldMk cId="1971475420" sldId="312"/>
            <ac:picMk id="2" creationId="{6E9B362F-60C2-551A-972D-51CE8C289114}"/>
          </ac:picMkLst>
        </pc:picChg>
      </pc:sldChg>
      <pc:sldChg chg="addSp modSp modMedia addAnim">
        <pc:chgData name="Magalie POMMIER - POK SAS" userId="S::magalie.pommier@pok-fire.com::428126f9-6334-40f4-8798-f9ad14f973c7" providerId="AD" clId="Web-{3D52B9C1-7520-F24A-799C-7992F6E17763}" dt="2023-10-30T13:05:11.148" v="50" actId="1076"/>
        <pc:sldMkLst>
          <pc:docMk/>
          <pc:sldMk cId="646360475" sldId="313"/>
        </pc:sldMkLst>
        <pc:spChg chg="mod">
          <ac:chgData name="Magalie POMMIER - POK SAS" userId="S::magalie.pommier@pok-fire.com::428126f9-6334-40f4-8798-f9ad14f973c7" providerId="AD" clId="Web-{3D52B9C1-7520-F24A-799C-7992F6E17763}" dt="2023-10-30T13:01:04.640" v="47" actId="20577"/>
          <ac:spMkLst>
            <pc:docMk/>
            <pc:sldMk cId="646360475" sldId="313"/>
            <ac:spMk id="9" creationId="{03A37968-29E4-02E6-5CD3-8FE94FE614DC}"/>
          </ac:spMkLst>
        </pc:spChg>
        <pc:picChg chg="add mod">
          <ac:chgData name="Magalie POMMIER - POK SAS" userId="S::magalie.pommier@pok-fire.com::428126f9-6334-40f4-8798-f9ad14f973c7" providerId="AD" clId="Web-{3D52B9C1-7520-F24A-799C-7992F6E17763}" dt="2023-10-30T13:05:11.148" v="50" actId="1076"/>
          <ac:picMkLst>
            <pc:docMk/>
            <pc:sldMk cId="646360475" sldId="313"/>
            <ac:picMk id="2" creationId="{A1A6EA9A-90F8-06D7-28CF-F3F12605B622}"/>
          </ac:picMkLst>
        </pc:picChg>
      </pc:sldChg>
    </pc:docChg>
  </pc:docChgLst>
  <pc:docChgLst>
    <pc:chgData name="Magalie POMMIER - POK SAS" userId="428126f9-6334-40f4-8798-f9ad14f973c7" providerId="ADAL" clId="{041B8F8B-A6AC-451B-9411-8F8DD9B32D63}"/>
    <pc:docChg chg="delSld modSection">
      <pc:chgData name="Magalie POMMIER - POK SAS" userId="428126f9-6334-40f4-8798-f9ad14f973c7" providerId="ADAL" clId="{041B8F8B-A6AC-451B-9411-8F8DD9B32D63}" dt="2023-09-25T08:04:21.796" v="15" actId="2696"/>
      <pc:docMkLst>
        <pc:docMk/>
      </pc:docMkLst>
      <pc:sldChg chg="del">
        <pc:chgData name="Magalie POMMIER - POK SAS" userId="428126f9-6334-40f4-8798-f9ad14f973c7" providerId="ADAL" clId="{041B8F8B-A6AC-451B-9411-8F8DD9B32D63}" dt="2023-09-25T08:03:44.667" v="2" actId="2696"/>
        <pc:sldMkLst>
          <pc:docMk/>
          <pc:sldMk cId="2870613968" sldId="257"/>
        </pc:sldMkLst>
      </pc:sldChg>
      <pc:sldChg chg="del">
        <pc:chgData name="Magalie POMMIER - POK SAS" userId="428126f9-6334-40f4-8798-f9ad14f973c7" providerId="ADAL" clId="{041B8F8B-A6AC-451B-9411-8F8DD9B32D63}" dt="2023-09-25T08:03:48.281" v="3" actId="2696"/>
        <pc:sldMkLst>
          <pc:docMk/>
          <pc:sldMk cId="2189591689" sldId="258"/>
        </pc:sldMkLst>
      </pc:sldChg>
      <pc:sldChg chg="del">
        <pc:chgData name="Magalie POMMIER - POK SAS" userId="428126f9-6334-40f4-8798-f9ad14f973c7" providerId="ADAL" clId="{041B8F8B-A6AC-451B-9411-8F8DD9B32D63}" dt="2023-09-25T08:03:50.068" v="4" actId="2696"/>
        <pc:sldMkLst>
          <pc:docMk/>
          <pc:sldMk cId="1051523437" sldId="260"/>
        </pc:sldMkLst>
      </pc:sldChg>
      <pc:sldChg chg="del">
        <pc:chgData name="Magalie POMMIER - POK SAS" userId="428126f9-6334-40f4-8798-f9ad14f973c7" providerId="ADAL" clId="{041B8F8B-A6AC-451B-9411-8F8DD9B32D63}" dt="2023-09-25T08:03:51.811" v="5" actId="2696"/>
        <pc:sldMkLst>
          <pc:docMk/>
          <pc:sldMk cId="1380384395" sldId="262"/>
        </pc:sldMkLst>
      </pc:sldChg>
      <pc:sldChg chg="del">
        <pc:chgData name="Magalie POMMIER - POK SAS" userId="428126f9-6334-40f4-8798-f9ad14f973c7" providerId="ADAL" clId="{041B8F8B-A6AC-451B-9411-8F8DD9B32D63}" dt="2023-09-25T08:03:58.737" v="6" actId="2696"/>
        <pc:sldMkLst>
          <pc:docMk/>
          <pc:sldMk cId="2182705325" sldId="271"/>
        </pc:sldMkLst>
      </pc:sldChg>
      <pc:sldChg chg="del">
        <pc:chgData name="Magalie POMMIER - POK SAS" userId="428126f9-6334-40f4-8798-f9ad14f973c7" providerId="ADAL" clId="{041B8F8B-A6AC-451B-9411-8F8DD9B32D63}" dt="2023-09-25T08:04:09.907" v="10" actId="2696"/>
        <pc:sldMkLst>
          <pc:docMk/>
          <pc:sldMk cId="2483549721" sldId="288"/>
        </pc:sldMkLst>
      </pc:sldChg>
      <pc:sldChg chg="del">
        <pc:chgData name="Magalie POMMIER - POK SAS" userId="428126f9-6334-40f4-8798-f9ad14f973c7" providerId="ADAL" clId="{041B8F8B-A6AC-451B-9411-8F8DD9B32D63}" dt="2023-09-25T08:04:12.609" v="11" actId="2696"/>
        <pc:sldMkLst>
          <pc:docMk/>
          <pc:sldMk cId="4166094136" sldId="289"/>
        </pc:sldMkLst>
      </pc:sldChg>
      <pc:sldChg chg="del">
        <pc:chgData name="Magalie POMMIER - POK SAS" userId="428126f9-6334-40f4-8798-f9ad14f973c7" providerId="ADAL" clId="{041B8F8B-A6AC-451B-9411-8F8DD9B32D63}" dt="2023-09-25T08:04:08.170" v="9" actId="2696"/>
        <pc:sldMkLst>
          <pc:docMk/>
          <pc:sldMk cId="1859900343" sldId="294"/>
        </pc:sldMkLst>
      </pc:sldChg>
      <pc:sldChg chg="del">
        <pc:chgData name="Magalie POMMIER - POK SAS" userId="428126f9-6334-40f4-8798-f9ad14f973c7" providerId="ADAL" clId="{041B8F8B-A6AC-451B-9411-8F8DD9B32D63}" dt="2023-09-25T08:03:32.710" v="0" actId="2696"/>
        <pc:sldMkLst>
          <pc:docMk/>
          <pc:sldMk cId="4144068650" sldId="298"/>
        </pc:sldMkLst>
      </pc:sldChg>
      <pc:sldChg chg="del">
        <pc:chgData name="Magalie POMMIER - POK SAS" userId="428126f9-6334-40f4-8798-f9ad14f973c7" providerId="ADAL" clId="{041B8F8B-A6AC-451B-9411-8F8DD9B32D63}" dt="2023-09-25T08:03:35.204" v="1" actId="2696"/>
        <pc:sldMkLst>
          <pc:docMk/>
          <pc:sldMk cId="1264001297" sldId="299"/>
        </pc:sldMkLst>
      </pc:sldChg>
      <pc:sldChg chg="del">
        <pc:chgData name="Magalie POMMIER - POK SAS" userId="428126f9-6334-40f4-8798-f9ad14f973c7" providerId="ADAL" clId="{041B8F8B-A6AC-451B-9411-8F8DD9B32D63}" dt="2023-09-25T08:04:05.001" v="8" actId="2696"/>
        <pc:sldMkLst>
          <pc:docMk/>
          <pc:sldMk cId="2127848956" sldId="301"/>
        </pc:sldMkLst>
      </pc:sldChg>
      <pc:sldChg chg="del">
        <pc:chgData name="Magalie POMMIER - POK SAS" userId="428126f9-6334-40f4-8798-f9ad14f973c7" providerId="ADAL" clId="{041B8F8B-A6AC-451B-9411-8F8DD9B32D63}" dt="2023-09-25T08:04:01.747" v="7" actId="2696"/>
        <pc:sldMkLst>
          <pc:docMk/>
          <pc:sldMk cId="2697142888" sldId="322"/>
        </pc:sldMkLst>
      </pc:sldChg>
      <pc:sldChg chg="del">
        <pc:chgData name="Magalie POMMIER - POK SAS" userId="428126f9-6334-40f4-8798-f9ad14f973c7" providerId="ADAL" clId="{041B8F8B-A6AC-451B-9411-8F8DD9B32D63}" dt="2023-09-25T08:04:14.753" v="12" actId="2696"/>
        <pc:sldMkLst>
          <pc:docMk/>
          <pc:sldMk cId="337067164" sldId="324"/>
        </pc:sldMkLst>
      </pc:sldChg>
      <pc:sldChg chg="del">
        <pc:chgData name="Magalie POMMIER - POK SAS" userId="428126f9-6334-40f4-8798-f9ad14f973c7" providerId="ADAL" clId="{041B8F8B-A6AC-451B-9411-8F8DD9B32D63}" dt="2023-09-25T08:04:16.962" v="13" actId="2696"/>
        <pc:sldMkLst>
          <pc:docMk/>
          <pc:sldMk cId="2934458008" sldId="325"/>
        </pc:sldMkLst>
      </pc:sldChg>
      <pc:sldChg chg="del">
        <pc:chgData name="Magalie POMMIER - POK SAS" userId="428126f9-6334-40f4-8798-f9ad14f973c7" providerId="ADAL" clId="{041B8F8B-A6AC-451B-9411-8F8DD9B32D63}" dt="2023-09-25T08:04:19.310" v="14" actId="2696"/>
        <pc:sldMkLst>
          <pc:docMk/>
          <pc:sldMk cId="1357920214" sldId="327"/>
        </pc:sldMkLst>
      </pc:sldChg>
      <pc:sldChg chg="del">
        <pc:chgData name="Magalie POMMIER - POK SAS" userId="428126f9-6334-40f4-8798-f9ad14f973c7" providerId="ADAL" clId="{041B8F8B-A6AC-451B-9411-8F8DD9B32D63}" dt="2023-09-25T08:04:21.796" v="15" actId="2696"/>
        <pc:sldMkLst>
          <pc:docMk/>
          <pc:sldMk cId="2120471885" sldId="328"/>
        </pc:sldMkLst>
      </pc:sldChg>
    </pc:docChg>
  </pc:docChgLst>
  <pc:docChgLst>
    <pc:chgData name="Magalie POMMIER - POK SAS" userId="428126f9-6334-40f4-8798-f9ad14f973c7" providerId="ADAL" clId="{F03A721D-E3B1-4862-90D4-9693937CCC50}"/>
    <pc:docChg chg="undo custSel addSld delSld modSld sldOrd modSection">
      <pc:chgData name="Magalie POMMIER - POK SAS" userId="428126f9-6334-40f4-8798-f9ad14f973c7" providerId="ADAL" clId="{F03A721D-E3B1-4862-90D4-9693937CCC50}" dt="2023-10-30T12:34:12.456" v="2252" actId="2696"/>
      <pc:docMkLst>
        <pc:docMk/>
      </pc:docMkLst>
      <pc:sldChg chg="modSp mod">
        <pc:chgData name="Magalie POMMIER - POK SAS" userId="428126f9-6334-40f4-8798-f9ad14f973c7" providerId="ADAL" clId="{F03A721D-E3B1-4862-90D4-9693937CCC50}" dt="2023-09-27T12:16:58.805" v="22" actId="20577"/>
        <pc:sldMkLst>
          <pc:docMk/>
          <pc:sldMk cId="2976689109" sldId="256"/>
        </pc:sldMkLst>
        <pc:spChg chg="mod">
          <ac:chgData name="Magalie POMMIER - POK SAS" userId="428126f9-6334-40f4-8798-f9ad14f973c7" providerId="ADAL" clId="{F03A721D-E3B1-4862-90D4-9693937CCC50}" dt="2023-09-27T12:16:58.805" v="22" actId="20577"/>
          <ac:spMkLst>
            <pc:docMk/>
            <pc:sldMk cId="2976689109" sldId="256"/>
            <ac:spMk id="2" creationId="{00000000-0000-0000-0000-000000000000}"/>
          </ac:spMkLst>
        </pc:spChg>
      </pc:sldChg>
      <pc:sldChg chg="addSp modSp mod">
        <pc:chgData name="Magalie POMMIER - POK SAS" userId="428126f9-6334-40f4-8798-f9ad14f973c7" providerId="ADAL" clId="{F03A721D-E3B1-4862-90D4-9693937CCC50}" dt="2023-10-30T12:21:06.802" v="1587" actId="20577"/>
        <pc:sldMkLst>
          <pc:docMk/>
          <pc:sldMk cId="3637848477" sldId="270"/>
        </pc:sldMkLst>
        <pc:spChg chg="add mod">
          <ac:chgData name="Magalie POMMIER - POK SAS" userId="428126f9-6334-40f4-8798-f9ad14f973c7" providerId="ADAL" clId="{F03A721D-E3B1-4862-90D4-9693937CCC50}" dt="2023-10-30T12:21:06.802" v="1587" actId="20577"/>
          <ac:spMkLst>
            <pc:docMk/>
            <pc:sldMk cId="3637848477" sldId="270"/>
            <ac:spMk id="3" creationId="{A2BEED09-ABD8-D6F6-FBC4-EEB7623C6C42}"/>
          </ac:spMkLst>
        </pc:spChg>
        <pc:spChg chg="mod">
          <ac:chgData name="Magalie POMMIER - POK SAS" userId="428126f9-6334-40f4-8798-f9ad14f973c7" providerId="ADAL" clId="{F03A721D-E3B1-4862-90D4-9693937CCC50}" dt="2023-09-28T12:51:48.734" v="351" actId="20577"/>
          <ac:spMkLst>
            <pc:docMk/>
            <pc:sldMk cId="3637848477" sldId="270"/>
            <ac:spMk id="5" creationId="{81FE95E8-70FC-DB72-4061-4EC5BD0A4C2F}"/>
          </ac:spMkLst>
        </pc:spChg>
      </pc:sldChg>
      <pc:sldChg chg="addSp modSp mod">
        <pc:chgData name="Magalie POMMIER - POK SAS" userId="428126f9-6334-40f4-8798-f9ad14f973c7" providerId="ADAL" clId="{F03A721D-E3B1-4862-90D4-9693937CCC50}" dt="2023-10-30T10:49:28.324" v="1348" actId="1076"/>
        <pc:sldMkLst>
          <pc:docMk/>
          <pc:sldMk cId="3120845671" sldId="278"/>
        </pc:sldMkLst>
        <pc:spChg chg="mod">
          <ac:chgData name="Magalie POMMIER - POK SAS" userId="428126f9-6334-40f4-8798-f9ad14f973c7" providerId="ADAL" clId="{F03A721D-E3B1-4862-90D4-9693937CCC50}" dt="2023-10-30T10:37:27.724" v="1340" actId="20577"/>
          <ac:spMkLst>
            <pc:docMk/>
            <pc:sldMk cId="3120845671" sldId="278"/>
            <ac:spMk id="6" creationId="{26442875-A862-7D71-5513-22B77589EF9C}"/>
          </ac:spMkLst>
        </pc:spChg>
        <pc:picChg chg="add mod">
          <ac:chgData name="Magalie POMMIER - POK SAS" userId="428126f9-6334-40f4-8798-f9ad14f973c7" providerId="ADAL" clId="{F03A721D-E3B1-4862-90D4-9693937CCC50}" dt="2023-10-30T10:49:28.324" v="1348" actId="1076"/>
          <ac:picMkLst>
            <pc:docMk/>
            <pc:sldMk cId="3120845671" sldId="278"/>
            <ac:picMk id="4" creationId="{0D0AEE4D-8EFC-62EC-D84B-09E79F17B29E}"/>
          </ac:picMkLst>
        </pc:picChg>
      </pc:sldChg>
      <pc:sldChg chg="modSp mod">
        <pc:chgData name="Magalie POMMIER - POK SAS" userId="428126f9-6334-40f4-8798-f9ad14f973c7" providerId="ADAL" clId="{F03A721D-E3B1-4862-90D4-9693937CCC50}" dt="2023-10-30T12:21:47.946" v="1633" actId="20577"/>
        <pc:sldMkLst>
          <pc:docMk/>
          <pc:sldMk cId="939155511" sldId="296"/>
        </pc:sldMkLst>
        <pc:spChg chg="mod">
          <ac:chgData name="Magalie POMMIER - POK SAS" userId="428126f9-6334-40f4-8798-f9ad14f973c7" providerId="ADAL" clId="{F03A721D-E3B1-4862-90D4-9693937CCC50}" dt="2023-10-30T12:21:47.946" v="1633" actId="20577"/>
          <ac:spMkLst>
            <pc:docMk/>
            <pc:sldMk cId="939155511" sldId="296"/>
            <ac:spMk id="3" creationId="{00000000-0000-0000-0000-000000000000}"/>
          </ac:spMkLst>
        </pc:spChg>
      </pc:sldChg>
      <pc:sldChg chg="addSp delSp modSp mod modNotesTx">
        <pc:chgData name="Magalie POMMIER - POK SAS" userId="428126f9-6334-40f4-8798-f9ad14f973c7" providerId="ADAL" clId="{F03A721D-E3B1-4862-90D4-9693937CCC50}" dt="2023-10-30T10:36:56.636" v="1302" actId="20577"/>
        <pc:sldMkLst>
          <pc:docMk/>
          <pc:sldMk cId="1336060864" sldId="309"/>
        </pc:sldMkLst>
        <pc:spChg chg="mod">
          <ac:chgData name="Magalie POMMIER - POK SAS" userId="428126f9-6334-40f4-8798-f9ad14f973c7" providerId="ADAL" clId="{F03A721D-E3B1-4862-90D4-9693937CCC50}" dt="2023-09-27T12:18:29.868" v="62" actId="20577"/>
          <ac:spMkLst>
            <pc:docMk/>
            <pc:sldMk cId="1336060864" sldId="309"/>
            <ac:spMk id="5" creationId="{D7DE8FD9-2AAE-6C34-F91A-4E8EB371F615}"/>
          </ac:spMkLst>
        </pc:spChg>
        <pc:spChg chg="add mod">
          <ac:chgData name="Magalie POMMIER - POK SAS" userId="428126f9-6334-40f4-8798-f9ad14f973c7" providerId="ADAL" clId="{F03A721D-E3B1-4862-90D4-9693937CCC50}" dt="2023-10-30T10:36:56.636" v="1302" actId="20577"/>
          <ac:spMkLst>
            <pc:docMk/>
            <pc:sldMk cId="1336060864" sldId="309"/>
            <ac:spMk id="6" creationId="{3E1C3570-3C7D-1F22-92AC-84AE240A8AF0}"/>
          </ac:spMkLst>
        </pc:spChg>
        <pc:picChg chg="add del mod">
          <ac:chgData name="Magalie POMMIER - POK SAS" userId="428126f9-6334-40f4-8798-f9ad14f973c7" providerId="ADAL" clId="{F03A721D-E3B1-4862-90D4-9693937CCC50}" dt="2023-10-30T10:34:39.547" v="1074" actId="478"/>
          <ac:picMkLst>
            <pc:docMk/>
            <pc:sldMk cId="1336060864" sldId="309"/>
            <ac:picMk id="4" creationId="{AB5DDEF2-01F4-7B47-45AF-AA198C64FABB}"/>
          </ac:picMkLst>
        </pc:picChg>
        <pc:picChg chg="add mod">
          <ac:chgData name="Magalie POMMIER - POK SAS" userId="428126f9-6334-40f4-8798-f9ad14f973c7" providerId="ADAL" clId="{F03A721D-E3B1-4862-90D4-9693937CCC50}" dt="2023-10-30T10:35:03.957" v="1080" actId="1076"/>
          <ac:picMkLst>
            <pc:docMk/>
            <pc:sldMk cId="1336060864" sldId="309"/>
            <ac:picMk id="7" creationId="{70573B02-6DA6-B10E-6EA4-904D9F459072}"/>
          </ac:picMkLst>
        </pc:picChg>
      </pc:sldChg>
      <pc:sldChg chg="addSp delSp modSp new mod ord">
        <pc:chgData name="Magalie POMMIER - POK SAS" userId="428126f9-6334-40f4-8798-f9ad14f973c7" providerId="ADAL" clId="{F03A721D-E3B1-4862-90D4-9693937CCC50}" dt="2023-10-30T12:30:28.986" v="2015" actId="1076"/>
        <pc:sldMkLst>
          <pc:docMk/>
          <pc:sldMk cId="1971475420" sldId="312"/>
        </pc:sldMkLst>
        <pc:spChg chg="del">
          <ac:chgData name="Magalie POMMIER - POK SAS" userId="428126f9-6334-40f4-8798-f9ad14f973c7" providerId="ADAL" clId="{F03A721D-E3B1-4862-90D4-9693937CCC50}" dt="2023-10-30T12:22:12.354" v="1643" actId="478"/>
          <ac:spMkLst>
            <pc:docMk/>
            <pc:sldMk cId="1971475420" sldId="312"/>
            <ac:spMk id="2" creationId="{B3D45755-0F27-07C2-87C4-D40988AC8664}"/>
          </ac:spMkLst>
        </pc:spChg>
        <pc:spChg chg="del">
          <ac:chgData name="Magalie POMMIER - POK SAS" userId="428126f9-6334-40f4-8798-f9ad14f973c7" providerId="ADAL" clId="{F03A721D-E3B1-4862-90D4-9693937CCC50}" dt="2023-10-30T12:22:16.962" v="1646" actId="478"/>
          <ac:spMkLst>
            <pc:docMk/>
            <pc:sldMk cId="1971475420" sldId="312"/>
            <ac:spMk id="4" creationId="{C3427EF4-3DB3-D7FC-C96E-1C8E21742A86}"/>
          </ac:spMkLst>
        </pc:spChg>
        <pc:spChg chg="add del mod">
          <ac:chgData name="Magalie POMMIER - POK SAS" userId="428126f9-6334-40f4-8798-f9ad14f973c7" providerId="ADAL" clId="{F03A721D-E3B1-4862-90D4-9693937CCC50}" dt="2023-10-30T12:22:36.665" v="1689" actId="1076"/>
          <ac:spMkLst>
            <pc:docMk/>
            <pc:sldMk cId="1971475420" sldId="312"/>
            <ac:spMk id="5" creationId="{94FB6BA4-F827-6709-A1AB-0E55354998FF}"/>
          </ac:spMkLst>
        </pc:spChg>
        <pc:spChg chg="add del mod">
          <ac:chgData name="Magalie POMMIER - POK SAS" userId="428126f9-6334-40f4-8798-f9ad14f973c7" providerId="ADAL" clId="{F03A721D-E3B1-4862-90D4-9693937CCC50}" dt="2023-10-30T12:23:07.397" v="1696"/>
          <ac:spMkLst>
            <pc:docMk/>
            <pc:sldMk cId="1971475420" sldId="312"/>
            <ac:spMk id="6" creationId="{272A6E9A-9CA5-CB25-C428-E7470F48FB44}"/>
          </ac:spMkLst>
        </pc:spChg>
        <pc:spChg chg="add del mod">
          <ac:chgData name="Magalie POMMIER - POK SAS" userId="428126f9-6334-40f4-8798-f9ad14f973c7" providerId="ADAL" clId="{F03A721D-E3B1-4862-90D4-9693937CCC50}" dt="2023-10-30T12:24:13.324" v="1703"/>
          <ac:spMkLst>
            <pc:docMk/>
            <pc:sldMk cId="1971475420" sldId="312"/>
            <ac:spMk id="9" creationId="{E66AD53B-6E4E-C7A8-A6ED-A022552C86FD}"/>
          </ac:spMkLst>
        </pc:spChg>
        <pc:spChg chg="add mod">
          <ac:chgData name="Magalie POMMIER - POK SAS" userId="428126f9-6334-40f4-8798-f9ad14f973c7" providerId="ADAL" clId="{F03A721D-E3B1-4862-90D4-9693937CCC50}" dt="2023-10-30T12:30:11.689" v="2008" actId="207"/>
          <ac:spMkLst>
            <pc:docMk/>
            <pc:sldMk cId="1971475420" sldId="312"/>
            <ac:spMk id="10" creationId="{9317F31A-C88D-C1D6-CB1F-376C636385B8}"/>
          </ac:spMkLst>
        </pc:spChg>
        <pc:spChg chg="add mod">
          <ac:chgData name="Magalie POMMIER - POK SAS" userId="428126f9-6334-40f4-8798-f9ad14f973c7" providerId="ADAL" clId="{F03A721D-E3B1-4862-90D4-9693937CCC50}" dt="2023-10-30T12:30:15.121" v="2010" actId="207"/>
          <ac:spMkLst>
            <pc:docMk/>
            <pc:sldMk cId="1971475420" sldId="312"/>
            <ac:spMk id="11" creationId="{E005095B-45A2-111A-3859-59DE679CC7CA}"/>
          </ac:spMkLst>
        </pc:spChg>
        <pc:spChg chg="add mod">
          <ac:chgData name="Magalie POMMIER - POK SAS" userId="428126f9-6334-40f4-8798-f9ad14f973c7" providerId="ADAL" clId="{F03A721D-E3B1-4862-90D4-9693937CCC50}" dt="2023-10-30T12:30:28.986" v="2015" actId="1076"/>
          <ac:spMkLst>
            <pc:docMk/>
            <pc:sldMk cId="1971475420" sldId="312"/>
            <ac:spMk id="12" creationId="{25AC5862-503D-1A5F-E958-7E4B51EF65EA}"/>
          </ac:spMkLst>
        </pc:spChg>
        <pc:spChg chg="add mod">
          <ac:chgData name="Magalie POMMIER - POK SAS" userId="428126f9-6334-40f4-8798-f9ad14f973c7" providerId="ADAL" clId="{F03A721D-E3B1-4862-90D4-9693937CCC50}" dt="2023-10-30T12:30:22.179" v="2014" actId="207"/>
          <ac:spMkLst>
            <pc:docMk/>
            <pc:sldMk cId="1971475420" sldId="312"/>
            <ac:spMk id="13" creationId="{176894C7-3BCF-5365-203A-A0491D6F55D4}"/>
          </ac:spMkLst>
        </pc:spChg>
        <pc:picChg chg="add mod ord">
          <ac:chgData name="Magalie POMMIER - POK SAS" userId="428126f9-6334-40f4-8798-f9ad14f973c7" providerId="ADAL" clId="{F03A721D-E3B1-4862-90D4-9693937CCC50}" dt="2023-10-30T12:28:13.290" v="1934" actId="1076"/>
          <ac:picMkLst>
            <pc:docMk/>
            <pc:sldMk cId="1971475420" sldId="312"/>
            <ac:picMk id="8" creationId="{57F9E8B6-CC7D-366E-352E-C216F55A8A82}"/>
          </ac:picMkLst>
        </pc:picChg>
      </pc:sldChg>
      <pc:sldChg chg="addSp delSp modSp new mod ord">
        <pc:chgData name="Magalie POMMIER - POK SAS" userId="428126f9-6334-40f4-8798-f9ad14f973c7" providerId="ADAL" clId="{F03A721D-E3B1-4862-90D4-9693937CCC50}" dt="2023-10-30T12:34:03.786" v="2251" actId="20577"/>
        <pc:sldMkLst>
          <pc:docMk/>
          <pc:sldMk cId="646360475" sldId="313"/>
        </pc:sldMkLst>
        <pc:spChg chg="del">
          <ac:chgData name="Magalie POMMIER - POK SAS" userId="428126f9-6334-40f4-8798-f9ad14f973c7" providerId="ADAL" clId="{F03A721D-E3B1-4862-90D4-9693937CCC50}" dt="2023-10-30T12:30:35.362" v="2016" actId="478"/>
          <ac:spMkLst>
            <pc:docMk/>
            <pc:sldMk cId="646360475" sldId="313"/>
            <ac:spMk id="2" creationId="{21BF8E9F-7F2C-CF98-DA2A-557AD7488696}"/>
          </ac:spMkLst>
        </pc:spChg>
        <pc:spChg chg="del">
          <ac:chgData name="Magalie POMMIER - POK SAS" userId="428126f9-6334-40f4-8798-f9ad14f973c7" providerId="ADAL" clId="{F03A721D-E3B1-4862-90D4-9693937CCC50}" dt="2023-10-30T12:30:37.066" v="2017" actId="478"/>
          <ac:spMkLst>
            <pc:docMk/>
            <pc:sldMk cId="646360475" sldId="313"/>
            <ac:spMk id="3" creationId="{FC3D7655-3421-537F-98D7-146139710E77}"/>
          </ac:spMkLst>
        </pc:spChg>
        <pc:spChg chg="del">
          <ac:chgData name="Magalie POMMIER - POK SAS" userId="428126f9-6334-40f4-8798-f9ad14f973c7" providerId="ADAL" clId="{F03A721D-E3B1-4862-90D4-9693937CCC50}" dt="2023-10-30T12:30:38.387" v="2018" actId="478"/>
          <ac:spMkLst>
            <pc:docMk/>
            <pc:sldMk cId="646360475" sldId="313"/>
            <ac:spMk id="5" creationId="{83D28173-B900-A00F-773C-EE4B9E4AC76B}"/>
          </ac:spMkLst>
        </pc:spChg>
        <pc:spChg chg="mod">
          <ac:chgData name="Magalie POMMIER - POK SAS" userId="428126f9-6334-40f4-8798-f9ad14f973c7" providerId="ADAL" clId="{F03A721D-E3B1-4862-90D4-9693937CCC50}" dt="2023-10-30T12:34:03.786" v="2251" actId="20577"/>
          <ac:spMkLst>
            <pc:docMk/>
            <pc:sldMk cId="646360475" sldId="313"/>
            <ac:spMk id="6" creationId="{3EF4C7C0-A8F8-C62D-1181-2D2021EB7AE6}"/>
          </ac:spMkLst>
        </pc:spChg>
        <pc:spChg chg="add mod">
          <ac:chgData name="Magalie POMMIER - POK SAS" userId="428126f9-6334-40f4-8798-f9ad14f973c7" providerId="ADAL" clId="{F03A721D-E3B1-4862-90D4-9693937CCC50}" dt="2023-10-30T12:32:38.880" v="2085" actId="1076"/>
          <ac:spMkLst>
            <pc:docMk/>
            <pc:sldMk cId="646360475" sldId="313"/>
            <ac:spMk id="9" creationId="{03A37968-29E4-02E6-5CD3-8FE94FE614DC}"/>
          </ac:spMkLst>
        </pc:spChg>
        <pc:spChg chg="add mod">
          <ac:chgData name="Magalie POMMIER - POK SAS" userId="428126f9-6334-40f4-8798-f9ad14f973c7" providerId="ADAL" clId="{F03A721D-E3B1-4862-90D4-9693937CCC50}" dt="2023-10-30T12:33:43.503" v="2221" actId="207"/>
          <ac:spMkLst>
            <pc:docMk/>
            <pc:sldMk cId="646360475" sldId="313"/>
            <ac:spMk id="10" creationId="{254E10A0-E738-709C-389F-76F104597624}"/>
          </ac:spMkLst>
        </pc:spChg>
        <pc:picChg chg="add mod">
          <ac:chgData name="Magalie POMMIER - POK SAS" userId="428126f9-6334-40f4-8798-f9ad14f973c7" providerId="ADAL" clId="{F03A721D-E3B1-4862-90D4-9693937CCC50}" dt="2023-10-30T12:33:44.129" v="2222" actId="1076"/>
          <ac:picMkLst>
            <pc:docMk/>
            <pc:sldMk cId="646360475" sldId="313"/>
            <ac:picMk id="8" creationId="{0E0E25D1-0EDE-9F9D-47C4-647F7BCA920F}"/>
          </ac:picMkLst>
        </pc:picChg>
      </pc:sldChg>
      <pc:sldChg chg="new del ord">
        <pc:chgData name="Magalie POMMIER - POK SAS" userId="428126f9-6334-40f4-8798-f9ad14f973c7" providerId="ADAL" clId="{F03A721D-E3B1-4862-90D4-9693937CCC50}" dt="2023-10-30T12:34:12.456" v="2252" actId="2696"/>
        <pc:sldMkLst>
          <pc:docMk/>
          <pc:sldMk cId="3647071165" sldId="314"/>
        </pc:sldMkLst>
      </pc:sldChg>
    </pc:docChg>
  </pc:docChgLst>
  <pc:docChgLst>
    <pc:chgData name="Magalie POMMIER - POK SAS" userId="S::magalie.pommier@pok-fire.com::428126f9-6334-40f4-8798-f9ad14f973c7" providerId="AD" clId="Web-{AE75D51E-218A-B3E8-DD4E-B2AE25F0FE39}"/>
    <pc:docChg chg="addSld modSld sldOrd modSection">
      <pc:chgData name="Magalie POMMIER - POK SAS" userId="S::magalie.pommier@pok-fire.com::428126f9-6334-40f4-8798-f9ad14f973c7" providerId="AD" clId="Web-{AE75D51E-218A-B3E8-DD4E-B2AE25F0FE39}" dt="2023-10-30T15:42:02.736" v="1128" actId="1076"/>
      <pc:docMkLst>
        <pc:docMk/>
      </pc:docMkLst>
      <pc:sldChg chg="modSp ord">
        <pc:chgData name="Magalie POMMIER - POK SAS" userId="S::magalie.pommier@pok-fire.com::428126f9-6334-40f4-8798-f9ad14f973c7" providerId="AD" clId="Web-{AE75D51E-218A-B3E8-DD4E-B2AE25F0FE39}" dt="2023-10-30T15:00:37.701" v="1070"/>
        <pc:sldMkLst>
          <pc:docMk/>
          <pc:sldMk cId="3637848477" sldId="270"/>
        </pc:sldMkLst>
        <pc:spChg chg="mod">
          <ac:chgData name="Magalie POMMIER - POK SAS" userId="S::magalie.pommier@pok-fire.com::428126f9-6334-40f4-8798-f9ad14f973c7" providerId="AD" clId="Web-{AE75D51E-218A-B3E8-DD4E-B2AE25F0FE39}" dt="2023-10-30T13:34:15.141" v="85" actId="20577"/>
          <ac:spMkLst>
            <pc:docMk/>
            <pc:sldMk cId="3637848477" sldId="270"/>
            <ac:spMk id="3" creationId="{A2BEED09-ABD8-D6F6-FBC4-EEB7623C6C42}"/>
          </ac:spMkLst>
        </pc:spChg>
      </pc:sldChg>
      <pc:sldChg chg="addSp delSp modSp modMedia addAnim delAnim modNotes">
        <pc:chgData name="Magalie POMMIER - POK SAS" userId="S::magalie.pommier@pok-fire.com::428126f9-6334-40f4-8798-f9ad14f973c7" providerId="AD" clId="Web-{AE75D51E-218A-B3E8-DD4E-B2AE25F0FE39}" dt="2023-10-30T13:45:55.081" v="359" actId="1076"/>
        <pc:sldMkLst>
          <pc:docMk/>
          <pc:sldMk cId="1971475420" sldId="312"/>
        </pc:sldMkLst>
        <pc:picChg chg="del">
          <ac:chgData name="Magalie POMMIER - POK SAS" userId="S::magalie.pommier@pok-fire.com::428126f9-6334-40f4-8798-f9ad14f973c7" providerId="AD" clId="Web-{AE75D51E-218A-B3E8-DD4E-B2AE25F0FE39}" dt="2023-10-30T13:45:42.940" v="356"/>
          <ac:picMkLst>
            <pc:docMk/>
            <pc:sldMk cId="1971475420" sldId="312"/>
            <ac:picMk id="2" creationId="{6E9B362F-60C2-551A-972D-51CE8C289114}"/>
          </ac:picMkLst>
        </pc:picChg>
        <pc:picChg chg="add mod">
          <ac:chgData name="Magalie POMMIER - POK SAS" userId="S::magalie.pommier@pok-fire.com::428126f9-6334-40f4-8798-f9ad14f973c7" providerId="AD" clId="Web-{AE75D51E-218A-B3E8-DD4E-B2AE25F0FE39}" dt="2023-10-30T13:45:55.081" v="359" actId="1076"/>
          <ac:picMkLst>
            <pc:docMk/>
            <pc:sldMk cId="1971475420" sldId="312"/>
            <ac:picMk id="4" creationId="{28BDC618-A6C6-19D5-764D-CF806A4746A3}"/>
          </ac:picMkLst>
        </pc:picChg>
      </pc:sldChg>
      <pc:sldChg chg="addSp delSp modSp new ord modMedia addAnim">
        <pc:chgData name="Magalie POMMIER - POK SAS" userId="S::magalie.pommier@pok-fire.com::428126f9-6334-40f4-8798-f9ad14f973c7" providerId="AD" clId="Web-{AE75D51E-218A-B3E8-DD4E-B2AE25F0FE39}" dt="2023-10-30T15:21:02.780" v="1097" actId="20577"/>
        <pc:sldMkLst>
          <pc:docMk/>
          <pc:sldMk cId="3812414819" sldId="314"/>
        </pc:sldMkLst>
        <pc:spChg chg="del">
          <ac:chgData name="Magalie POMMIER - POK SAS" userId="S::magalie.pommier@pok-fire.com::428126f9-6334-40f4-8798-f9ad14f973c7" providerId="AD" clId="Web-{AE75D51E-218A-B3E8-DD4E-B2AE25F0FE39}" dt="2023-10-30T13:50:46.667" v="362"/>
          <ac:spMkLst>
            <pc:docMk/>
            <pc:sldMk cId="3812414819" sldId="314"/>
            <ac:spMk id="3" creationId="{3CEFF40B-3722-595D-083A-33B076234106}"/>
          </ac:spMkLst>
        </pc:spChg>
        <pc:spChg chg="mod">
          <ac:chgData name="Magalie POMMIER - POK SAS" userId="S::magalie.pommier@pok-fire.com::428126f9-6334-40f4-8798-f9ad14f973c7" providerId="AD" clId="Web-{AE75D51E-218A-B3E8-DD4E-B2AE25F0FE39}" dt="2023-10-30T14:00:45.761" v="769" actId="20577"/>
          <ac:spMkLst>
            <pc:docMk/>
            <pc:sldMk cId="3812414819" sldId="314"/>
            <ac:spMk id="4" creationId="{D8ECBA3A-318B-A6AE-7D43-F5CE26142AFE}"/>
          </ac:spMkLst>
        </pc:spChg>
        <pc:spChg chg="add del mod">
          <ac:chgData name="Magalie POMMIER - POK SAS" userId="S::magalie.pommier@pok-fire.com::428126f9-6334-40f4-8798-f9ad14f973c7" providerId="AD" clId="Web-{AE75D51E-218A-B3E8-DD4E-B2AE25F0FE39}" dt="2023-10-30T13:51:26.543" v="379"/>
          <ac:spMkLst>
            <pc:docMk/>
            <pc:sldMk cId="3812414819" sldId="314"/>
            <ac:spMk id="5" creationId="{1C6551A1-2AFD-C2E3-1EA6-794EF9DEB967}"/>
          </ac:spMkLst>
        </pc:spChg>
        <pc:spChg chg="add mod">
          <ac:chgData name="Magalie POMMIER - POK SAS" userId="S::magalie.pommier@pok-fire.com::428126f9-6334-40f4-8798-f9ad14f973c7" providerId="AD" clId="Web-{AE75D51E-218A-B3E8-DD4E-B2AE25F0FE39}" dt="2023-10-30T15:21:02.780" v="1097" actId="20577"/>
          <ac:spMkLst>
            <pc:docMk/>
            <pc:sldMk cId="3812414819" sldId="314"/>
            <ac:spMk id="7" creationId="{9D35F60E-08F2-8B90-45F3-5DDDFFDD89BD}"/>
          </ac:spMkLst>
        </pc:spChg>
        <pc:graphicFrameChg chg="add del mod modGraphic">
          <ac:chgData name="Magalie POMMIER - POK SAS" userId="S::magalie.pommier@pok-fire.com::428126f9-6334-40f4-8798-f9ad14f973c7" providerId="AD" clId="Web-{AE75D51E-218A-B3E8-DD4E-B2AE25F0FE39}" dt="2023-10-30T13:58:23.335" v="733"/>
          <ac:graphicFrameMkLst>
            <pc:docMk/>
            <pc:sldMk cId="3812414819" sldId="314"/>
            <ac:graphicFrameMk id="6" creationId="{C109D7CA-B946-3EAD-5A8B-3D24361979F5}"/>
          </ac:graphicFrameMkLst>
        </pc:graphicFrameChg>
        <pc:picChg chg="add mod">
          <ac:chgData name="Magalie POMMIER - POK SAS" userId="S::magalie.pommier@pok-fire.com::428126f9-6334-40f4-8798-f9ad14f973c7" providerId="AD" clId="Web-{AE75D51E-218A-B3E8-DD4E-B2AE25F0FE39}" dt="2023-10-30T15:17:31.978" v="1078" actId="1076"/>
          <ac:picMkLst>
            <pc:docMk/>
            <pc:sldMk cId="3812414819" sldId="314"/>
            <ac:picMk id="8" creationId="{4D4CA4D8-F650-6D8C-3DBB-1E6115AA35FE}"/>
          </ac:picMkLst>
        </pc:picChg>
      </pc:sldChg>
      <pc:sldChg chg="addSp delSp modSp new ord modMedia addAnim">
        <pc:chgData name="Magalie POMMIER - POK SAS" userId="S::magalie.pommier@pok-fire.com::428126f9-6334-40f4-8798-f9ad14f973c7" providerId="AD" clId="Web-{AE75D51E-218A-B3E8-DD4E-B2AE25F0FE39}" dt="2023-10-30T15:37:22.916" v="1118" actId="1076"/>
        <pc:sldMkLst>
          <pc:docMk/>
          <pc:sldMk cId="1228142979" sldId="315"/>
        </pc:sldMkLst>
        <pc:spChg chg="del">
          <ac:chgData name="Magalie POMMIER - POK SAS" userId="S::magalie.pommier@pok-fire.com::428126f9-6334-40f4-8798-f9ad14f973c7" providerId="AD" clId="Web-{AE75D51E-218A-B3E8-DD4E-B2AE25F0FE39}" dt="2023-10-30T14:00:15.901" v="761"/>
          <ac:spMkLst>
            <pc:docMk/>
            <pc:sldMk cId="1228142979" sldId="315"/>
            <ac:spMk id="2" creationId="{16AF87F6-9BF7-62A1-41D6-AC19F7015F80}"/>
          </ac:spMkLst>
        </pc:spChg>
        <pc:spChg chg="del">
          <ac:chgData name="Magalie POMMIER - POK SAS" userId="S::magalie.pommier@pok-fire.com::428126f9-6334-40f4-8798-f9ad14f973c7" providerId="AD" clId="Web-{AE75D51E-218A-B3E8-DD4E-B2AE25F0FE39}" dt="2023-10-30T14:00:14.198" v="760"/>
          <ac:spMkLst>
            <pc:docMk/>
            <pc:sldMk cId="1228142979" sldId="315"/>
            <ac:spMk id="4" creationId="{60BF02FE-8328-1E9D-4FD8-C65F1FCD8C4E}"/>
          </ac:spMkLst>
        </pc:spChg>
        <pc:spChg chg="mod">
          <ac:chgData name="Magalie POMMIER - POK SAS" userId="S::magalie.pommier@pok-fire.com::428126f9-6334-40f4-8798-f9ad14f973c7" providerId="AD" clId="Web-{AE75D51E-218A-B3E8-DD4E-B2AE25F0FE39}" dt="2023-10-30T14:01:01.293" v="783" actId="20577"/>
          <ac:spMkLst>
            <pc:docMk/>
            <pc:sldMk cId="1228142979" sldId="315"/>
            <ac:spMk id="5" creationId="{67069ACC-43BB-F818-A0B2-94426B15D0F5}"/>
          </ac:spMkLst>
        </pc:spChg>
        <pc:spChg chg="add mod">
          <ac:chgData name="Magalie POMMIER - POK SAS" userId="S::magalie.pommier@pok-fire.com::428126f9-6334-40f4-8798-f9ad14f973c7" providerId="AD" clId="Web-{AE75D51E-218A-B3E8-DD4E-B2AE25F0FE39}" dt="2023-10-30T15:37:19.087" v="1117" actId="1076"/>
          <ac:spMkLst>
            <pc:docMk/>
            <pc:sldMk cId="1228142979" sldId="315"/>
            <ac:spMk id="7" creationId="{F25C3A1B-5AD5-2B6A-AFD7-FF26CBC10ADF}"/>
          </ac:spMkLst>
        </pc:spChg>
        <pc:picChg chg="add mod">
          <ac:chgData name="Magalie POMMIER - POK SAS" userId="S::magalie.pommier@pok-fire.com::428126f9-6334-40f4-8798-f9ad14f973c7" providerId="AD" clId="Web-{AE75D51E-218A-B3E8-DD4E-B2AE25F0FE39}" dt="2023-10-30T15:37:22.916" v="1118" actId="1076"/>
          <ac:picMkLst>
            <pc:docMk/>
            <pc:sldMk cId="1228142979" sldId="315"/>
            <ac:picMk id="8" creationId="{30808798-764E-2915-90C3-2E04D18C7E40}"/>
          </ac:picMkLst>
        </pc:picChg>
      </pc:sldChg>
      <pc:sldChg chg="addSp delSp modSp new ord modMedia addAnim">
        <pc:chgData name="Magalie POMMIER - POK SAS" userId="S::magalie.pommier@pok-fire.com::428126f9-6334-40f4-8798-f9ad14f973c7" providerId="AD" clId="Web-{AE75D51E-218A-B3E8-DD4E-B2AE25F0FE39}" dt="2023-10-30T15:42:02.736" v="1128" actId="1076"/>
        <pc:sldMkLst>
          <pc:docMk/>
          <pc:sldMk cId="710127217" sldId="316"/>
        </pc:sldMkLst>
        <pc:spChg chg="del">
          <ac:chgData name="Magalie POMMIER - POK SAS" userId="S::magalie.pommier@pok-fire.com::428126f9-6334-40f4-8798-f9ad14f973c7" providerId="AD" clId="Web-{AE75D51E-218A-B3E8-DD4E-B2AE25F0FE39}" dt="2023-10-30T14:06:16.379" v="906"/>
          <ac:spMkLst>
            <pc:docMk/>
            <pc:sldMk cId="710127217" sldId="316"/>
            <ac:spMk id="2" creationId="{1D0147C9-69A7-E062-962F-9AFF5A763C3E}"/>
          </ac:spMkLst>
        </pc:spChg>
        <pc:spChg chg="del">
          <ac:chgData name="Magalie POMMIER - POK SAS" userId="S::magalie.pommier@pok-fire.com::428126f9-6334-40f4-8798-f9ad14f973c7" providerId="AD" clId="Web-{AE75D51E-218A-B3E8-DD4E-B2AE25F0FE39}" dt="2023-10-30T14:06:17.567" v="907"/>
          <ac:spMkLst>
            <pc:docMk/>
            <pc:sldMk cId="710127217" sldId="316"/>
            <ac:spMk id="3" creationId="{CB12808B-4AFA-0680-8620-87D903B6FA4E}"/>
          </ac:spMkLst>
        </pc:spChg>
        <pc:spChg chg="del">
          <ac:chgData name="Magalie POMMIER - POK SAS" userId="S::magalie.pommier@pok-fire.com::428126f9-6334-40f4-8798-f9ad14f973c7" providerId="AD" clId="Web-{AE75D51E-218A-B3E8-DD4E-B2AE25F0FE39}" dt="2023-10-30T14:06:14.239" v="905"/>
          <ac:spMkLst>
            <pc:docMk/>
            <pc:sldMk cId="710127217" sldId="316"/>
            <ac:spMk id="5" creationId="{6707191F-FA37-E7E0-6C1A-06C98DF21568}"/>
          </ac:spMkLst>
        </pc:spChg>
        <pc:spChg chg="mod">
          <ac:chgData name="Magalie POMMIER - POK SAS" userId="S::magalie.pommier@pok-fire.com::428126f9-6334-40f4-8798-f9ad14f973c7" providerId="AD" clId="Web-{AE75D51E-218A-B3E8-DD4E-B2AE25F0FE39}" dt="2023-10-30T14:06:29.536" v="909" actId="20577"/>
          <ac:spMkLst>
            <pc:docMk/>
            <pc:sldMk cId="710127217" sldId="316"/>
            <ac:spMk id="6" creationId="{8473D336-D8B4-E057-4223-7EA969FF5D7D}"/>
          </ac:spMkLst>
        </pc:spChg>
        <pc:spChg chg="add mod">
          <ac:chgData name="Magalie POMMIER - POK SAS" userId="S::magalie.pommier@pok-fire.com::428126f9-6334-40f4-8798-f9ad14f973c7" providerId="AD" clId="Web-{AE75D51E-218A-B3E8-DD4E-B2AE25F0FE39}" dt="2023-10-30T15:42:00.689" v="1127" actId="1076"/>
          <ac:spMkLst>
            <pc:docMk/>
            <pc:sldMk cId="710127217" sldId="316"/>
            <ac:spMk id="8" creationId="{54534E4B-1E3E-B035-1C0C-B243D508758D}"/>
          </ac:spMkLst>
        </pc:spChg>
        <pc:picChg chg="add mod">
          <ac:chgData name="Magalie POMMIER - POK SAS" userId="S::magalie.pommier@pok-fire.com::428126f9-6334-40f4-8798-f9ad14f973c7" providerId="AD" clId="Web-{AE75D51E-218A-B3E8-DD4E-B2AE25F0FE39}" dt="2023-10-30T15:42:02.736" v="1128" actId="1076"/>
          <ac:picMkLst>
            <pc:docMk/>
            <pc:sldMk cId="710127217" sldId="316"/>
            <ac:picMk id="9" creationId="{88E2A498-3689-9EE5-8505-11D948B02BA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C8600-4C25-4470-AC31-5E70B731CD68}" type="datetimeFigureOut">
              <a:rPr lang="fr-FR" smtClean="0"/>
              <a:t>30/10/2023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268B6-101A-437F-ACD1-7D7A66FCFA76}" type="slidenum">
              <a:rPr lang="fr-FR" smtClean="0"/>
              <a:t>‹N°›</a:t>
            </a:fld>
            <a:endParaRPr lang="fr-FR"/>
          </a:p>
        </p:txBody>
      </p:sp>
    </p:spTree>
    <p:extLst>
      <p:ext uri="{BB962C8B-B14F-4D97-AF65-F5344CB8AC3E}">
        <p14:creationId xmlns:p14="http://schemas.microsoft.com/office/powerpoint/2010/main" val="2501266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fiche d’instruction est le document sur lequel l’opérateur se base pour exécuter l’ensemble des opérations au sein de son poste. Ce sont des instructions de travail à appliquer pour parvenir à un résultat donné, respectant des standards prédéfinis.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Elle est éditée par le service planification ordonnancement lancement.</a:t>
            </a:r>
          </a:p>
          <a:p>
            <a:r>
              <a:rPr lang="fr-FR" dirty="0"/>
              <a:t>Elle permet d’indiquer aux autres services des instructions spécifiques qui ne seraient pas dans la gamme correspondant au produit.</a:t>
            </a:r>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2</a:t>
            </a:fld>
            <a:endParaRPr lang="fr-FR"/>
          </a:p>
        </p:txBody>
      </p:sp>
    </p:spTree>
    <p:extLst>
      <p:ext uri="{BB962C8B-B14F-4D97-AF65-F5344CB8AC3E}">
        <p14:creationId xmlns:p14="http://schemas.microsoft.com/office/powerpoint/2010/main" val="274706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cs typeface="Calibri"/>
              </a:rPr>
              <a:t>Code article doit </a:t>
            </a:r>
            <a:r>
              <a:rPr lang="en-US" dirty="0" err="1">
                <a:cs typeface="Calibri"/>
              </a:rPr>
              <a:t>être</a:t>
            </a:r>
            <a:r>
              <a:rPr lang="en-US" dirty="0">
                <a:cs typeface="Calibri"/>
              </a:rPr>
              <a:t> </a:t>
            </a:r>
            <a:r>
              <a:rPr lang="en-US" dirty="0" err="1">
                <a:cs typeface="Calibri"/>
              </a:rPr>
              <a:t>identique</a:t>
            </a:r>
            <a:r>
              <a:rPr lang="en-US" dirty="0">
                <a:cs typeface="Calibri"/>
              </a:rPr>
              <a:t> au code de la fiche article. Un seul code </a:t>
            </a:r>
            <a:r>
              <a:rPr lang="en-US" dirty="0" err="1">
                <a:cs typeface="Calibri"/>
              </a:rPr>
              <a:t>autorisé</a:t>
            </a:r>
            <a:r>
              <a:rPr lang="en-US" dirty="0">
                <a:cs typeface="Calibri"/>
              </a:rPr>
              <a:t>, la fiche ne </a:t>
            </a:r>
            <a:r>
              <a:rPr lang="en-US" dirty="0" err="1">
                <a:cs typeface="Calibri"/>
              </a:rPr>
              <a:t>concernant</a:t>
            </a:r>
            <a:r>
              <a:rPr lang="en-US" dirty="0">
                <a:cs typeface="Calibri"/>
              </a:rPr>
              <a:t> </a:t>
            </a:r>
            <a:r>
              <a:rPr lang="en-US" dirty="0" err="1">
                <a:cs typeface="Calibri"/>
              </a:rPr>
              <a:t>qu'un</a:t>
            </a:r>
            <a:r>
              <a:rPr lang="en-US" dirty="0">
                <a:cs typeface="Calibri"/>
              </a:rPr>
              <a:t> seul </a:t>
            </a:r>
            <a:r>
              <a:rPr lang="en-US" dirty="0" err="1">
                <a:cs typeface="Calibri"/>
              </a:rPr>
              <a:t>produit</a:t>
            </a:r>
            <a:r>
              <a:rPr lang="en-US" dirty="0">
                <a:cs typeface="Calibri"/>
              </a:rPr>
              <a:t>.</a:t>
            </a:r>
          </a:p>
          <a:p>
            <a:r>
              <a:rPr lang="en-US" dirty="0">
                <a:cs typeface="Calibri"/>
              </a:rPr>
              <a:t>Date de mise à jour correspond à la date de </a:t>
            </a:r>
            <a:r>
              <a:rPr lang="en-US" dirty="0" err="1">
                <a:cs typeface="Calibri"/>
              </a:rPr>
              <a:t>création</a:t>
            </a:r>
            <a:r>
              <a:rPr lang="en-US" dirty="0">
                <a:cs typeface="Calibri"/>
              </a:rPr>
              <a:t> </a:t>
            </a:r>
            <a:r>
              <a:rPr lang="en-US" dirty="0" err="1">
                <a:cs typeface="Calibri"/>
              </a:rPr>
              <a:t>ou</a:t>
            </a:r>
            <a:r>
              <a:rPr lang="en-US" dirty="0">
                <a:cs typeface="Calibri"/>
              </a:rPr>
              <a:t> de </a:t>
            </a:r>
            <a:r>
              <a:rPr lang="en-US" dirty="0" err="1">
                <a:cs typeface="Calibri"/>
              </a:rPr>
              <a:t>dernière</a:t>
            </a:r>
            <a:r>
              <a:rPr lang="en-US" dirty="0">
                <a:cs typeface="Calibri"/>
              </a:rPr>
              <a:t> modification de la fiche.</a:t>
            </a:r>
          </a:p>
          <a:p>
            <a:r>
              <a:rPr lang="en-US" dirty="0" err="1">
                <a:cs typeface="Calibri"/>
              </a:rPr>
              <a:t>Utilisateur</a:t>
            </a:r>
            <a:r>
              <a:rPr lang="en-US" dirty="0">
                <a:cs typeface="Calibri"/>
              </a:rPr>
              <a:t>, il </a:t>
            </a:r>
            <a:r>
              <a:rPr lang="en-US" dirty="0" err="1">
                <a:cs typeface="Calibri"/>
              </a:rPr>
              <a:t>s'agit</a:t>
            </a:r>
            <a:r>
              <a:rPr lang="en-US" dirty="0">
                <a:cs typeface="Calibri"/>
              </a:rPr>
              <a:t> du nom de la </a:t>
            </a:r>
            <a:r>
              <a:rPr lang="en-US" dirty="0" err="1">
                <a:cs typeface="Calibri"/>
              </a:rPr>
              <a:t>personne</a:t>
            </a:r>
            <a:r>
              <a:rPr lang="en-US" dirty="0">
                <a:cs typeface="Calibri"/>
              </a:rPr>
              <a:t> qui a </a:t>
            </a:r>
            <a:r>
              <a:rPr lang="en-US" dirty="0" err="1">
                <a:cs typeface="Calibri"/>
              </a:rPr>
              <a:t>rédigé</a:t>
            </a:r>
            <a:r>
              <a:rPr lang="en-US" dirty="0">
                <a:cs typeface="Calibri"/>
              </a:rPr>
              <a:t> la fiche </a:t>
            </a:r>
            <a:r>
              <a:rPr lang="en-US" dirty="0" err="1">
                <a:cs typeface="Calibri"/>
              </a:rPr>
              <a:t>lors</a:t>
            </a:r>
            <a:r>
              <a:rPr lang="en-US" dirty="0">
                <a:cs typeface="Calibri"/>
              </a:rPr>
              <a:t> de </a:t>
            </a:r>
            <a:r>
              <a:rPr lang="en-US" dirty="0" err="1">
                <a:cs typeface="Calibri"/>
              </a:rPr>
              <a:t>sa</a:t>
            </a:r>
            <a:r>
              <a:rPr lang="en-US" dirty="0">
                <a:cs typeface="Calibri"/>
              </a:rPr>
              <a:t> </a:t>
            </a:r>
            <a:r>
              <a:rPr lang="en-US" dirty="0" err="1">
                <a:cs typeface="Calibri"/>
              </a:rPr>
              <a:t>création</a:t>
            </a:r>
            <a:r>
              <a:rPr lang="en-US" dirty="0">
                <a:cs typeface="Calibri"/>
              </a:rPr>
              <a:t> </a:t>
            </a:r>
            <a:r>
              <a:rPr lang="en-US" dirty="0" err="1">
                <a:cs typeface="Calibri"/>
              </a:rPr>
              <a:t>ou</a:t>
            </a:r>
            <a:r>
              <a:rPr lang="en-US" dirty="0">
                <a:cs typeface="Calibri"/>
              </a:rPr>
              <a:t> bien qui a </a:t>
            </a:r>
            <a:r>
              <a:rPr lang="en-US" dirty="0" err="1">
                <a:cs typeface="Calibri"/>
              </a:rPr>
              <a:t>effectué</a:t>
            </a:r>
            <a:r>
              <a:rPr lang="en-US" dirty="0">
                <a:cs typeface="Calibri"/>
              </a:rPr>
              <a:t> la </a:t>
            </a:r>
            <a:r>
              <a:rPr lang="en-US" dirty="0" err="1">
                <a:cs typeface="Calibri"/>
              </a:rPr>
              <a:t>dernière</a:t>
            </a:r>
            <a:r>
              <a:rPr lang="en-US" dirty="0">
                <a:cs typeface="Calibri"/>
              </a:rPr>
              <a:t> modification. Cette </a:t>
            </a:r>
            <a:r>
              <a:rPr lang="en-US" dirty="0" err="1">
                <a:cs typeface="Calibri"/>
              </a:rPr>
              <a:t>personne</a:t>
            </a:r>
            <a:r>
              <a:rPr lang="en-US" dirty="0">
                <a:cs typeface="Calibri"/>
              </a:rPr>
              <a:t> </a:t>
            </a:r>
            <a:r>
              <a:rPr lang="en-US" dirty="0" err="1">
                <a:cs typeface="Calibri"/>
              </a:rPr>
              <a:t>est</a:t>
            </a:r>
            <a:r>
              <a:rPr lang="en-US" dirty="0">
                <a:cs typeface="Calibri"/>
              </a:rPr>
              <a:t> </a:t>
            </a:r>
            <a:r>
              <a:rPr lang="en-US" dirty="0" err="1">
                <a:cs typeface="Calibri"/>
              </a:rPr>
              <a:t>responsable</a:t>
            </a:r>
            <a:r>
              <a:rPr lang="en-US" dirty="0">
                <a:cs typeface="Calibri"/>
              </a:rPr>
              <a:t> de son </a:t>
            </a:r>
            <a:r>
              <a:rPr lang="en-US" dirty="0" err="1">
                <a:cs typeface="Calibri"/>
              </a:rPr>
              <a:t>suivi</a:t>
            </a:r>
            <a:r>
              <a:rPr lang="en-US" dirty="0">
                <a:cs typeface="Calibri"/>
              </a:rPr>
              <a:t>.</a:t>
            </a:r>
          </a:p>
          <a:p>
            <a:r>
              <a:rPr lang="en-US" dirty="0">
                <a:cs typeface="Calibri"/>
              </a:rPr>
              <a:t>Si la modification fait suite au retour d'un </a:t>
            </a:r>
            <a:r>
              <a:rPr lang="en-US" dirty="0" err="1">
                <a:cs typeface="Calibri"/>
              </a:rPr>
              <a:t>autre</a:t>
            </a:r>
            <a:r>
              <a:rPr lang="en-US" dirty="0">
                <a:cs typeface="Calibri"/>
              </a:rPr>
              <a:t> service, </a:t>
            </a:r>
            <a:r>
              <a:rPr lang="en-US" dirty="0" err="1">
                <a:cs typeface="Calibri"/>
              </a:rPr>
              <a:t>l'utilisateur</a:t>
            </a:r>
            <a:r>
              <a:rPr lang="en-US" dirty="0">
                <a:cs typeface="Calibri"/>
              </a:rPr>
              <a:t> </a:t>
            </a:r>
            <a:r>
              <a:rPr lang="en-US" dirty="0" err="1">
                <a:cs typeface="Calibri"/>
              </a:rPr>
              <a:t>devra</a:t>
            </a:r>
            <a:r>
              <a:rPr lang="en-US" dirty="0">
                <a:cs typeface="Calibri"/>
              </a:rPr>
              <a:t> </a:t>
            </a:r>
            <a:r>
              <a:rPr lang="en-US" dirty="0" err="1">
                <a:cs typeface="Calibri"/>
              </a:rPr>
              <a:t>ajouter</a:t>
            </a:r>
            <a:r>
              <a:rPr lang="en-US" dirty="0">
                <a:cs typeface="Calibri"/>
              </a:rPr>
              <a:t> "sur </a:t>
            </a:r>
            <a:r>
              <a:rPr lang="en-US" dirty="0" err="1">
                <a:cs typeface="Calibri"/>
              </a:rPr>
              <a:t>demande</a:t>
            </a:r>
            <a:r>
              <a:rPr lang="en-US" dirty="0">
                <a:cs typeface="Calibri"/>
              </a:rPr>
              <a:t> du service XXXX reçue le XX/XX/202X"</a:t>
            </a:r>
          </a:p>
          <a:p>
            <a:r>
              <a:rPr lang="en-US" dirty="0">
                <a:cs typeface="Calibri"/>
              </a:rPr>
              <a:t>Nom du </a:t>
            </a:r>
            <a:r>
              <a:rPr lang="en-US" dirty="0" err="1">
                <a:cs typeface="Calibri"/>
              </a:rPr>
              <a:t>client.Il</a:t>
            </a:r>
            <a:r>
              <a:rPr lang="en-US" dirty="0">
                <a:cs typeface="Calibri"/>
              </a:rPr>
              <a:t> </a:t>
            </a:r>
            <a:r>
              <a:rPr lang="en-US" dirty="0" err="1">
                <a:cs typeface="Calibri"/>
              </a:rPr>
              <a:t>n'est</a:t>
            </a:r>
            <a:r>
              <a:rPr lang="en-US" dirty="0">
                <a:cs typeface="Calibri"/>
              </a:rPr>
              <a:t> à </a:t>
            </a:r>
            <a:r>
              <a:rPr lang="en-US" dirty="0" err="1">
                <a:cs typeface="Calibri"/>
              </a:rPr>
              <a:t>préciser</a:t>
            </a:r>
            <a:r>
              <a:rPr lang="en-US" dirty="0">
                <a:cs typeface="Calibri"/>
              </a:rPr>
              <a:t> que </a:t>
            </a:r>
            <a:r>
              <a:rPr lang="en-US" dirty="0" err="1">
                <a:cs typeface="Calibri"/>
              </a:rPr>
              <a:t>si</a:t>
            </a:r>
            <a:r>
              <a:rPr lang="en-US" dirty="0">
                <a:cs typeface="Calibri"/>
              </a:rPr>
              <a:t> </a:t>
            </a:r>
            <a:r>
              <a:rPr lang="en-US" dirty="0" err="1">
                <a:cs typeface="Calibri"/>
              </a:rPr>
              <a:t>l'instruction</a:t>
            </a:r>
            <a:r>
              <a:rPr lang="en-US" dirty="0">
                <a:cs typeface="Calibri"/>
              </a:rPr>
              <a:t> </a:t>
            </a:r>
            <a:r>
              <a:rPr lang="en-US" dirty="0" err="1">
                <a:cs typeface="Calibri"/>
              </a:rPr>
              <a:t>concerne</a:t>
            </a:r>
            <a:r>
              <a:rPr lang="en-US" dirty="0">
                <a:cs typeface="Calibri"/>
              </a:rPr>
              <a:t> un client. Dans </a:t>
            </a:r>
            <a:r>
              <a:rPr lang="en-US" dirty="0" err="1">
                <a:cs typeface="Calibri"/>
              </a:rPr>
              <a:t>ce</a:t>
            </a:r>
            <a:r>
              <a:rPr lang="en-US" dirty="0">
                <a:cs typeface="Calibri"/>
              </a:rPr>
              <a:t> </a:t>
            </a:r>
            <a:r>
              <a:rPr lang="en-US" dirty="0" err="1">
                <a:cs typeface="Calibri"/>
              </a:rPr>
              <a:t>cas</a:t>
            </a:r>
            <a:r>
              <a:rPr lang="en-US" dirty="0">
                <a:cs typeface="Calibri"/>
              </a:rPr>
              <a:t>, il faut </a:t>
            </a:r>
            <a:r>
              <a:rPr lang="en-US" dirty="0" err="1">
                <a:cs typeface="Calibri"/>
              </a:rPr>
              <a:t>indiquer</a:t>
            </a:r>
            <a:r>
              <a:rPr lang="en-US" dirty="0">
                <a:cs typeface="Calibri"/>
              </a:rPr>
              <a:t> le </a:t>
            </a:r>
            <a:r>
              <a:rPr lang="en-US" dirty="0" err="1">
                <a:cs typeface="Calibri"/>
              </a:rPr>
              <a:t>numéro</a:t>
            </a:r>
            <a:r>
              <a:rPr lang="en-US" dirty="0">
                <a:cs typeface="Calibri"/>
              </a:rPr>
              <a:t> du </a:t>
            </a:r>
            <a:r>
              <a:rPr lang="en-US" dirty="0" err="1">
                <a:cs typeface="Calibri"/>
              </a:rPr>
              <a:t>compte</a:t>
            </a:r>
            <a:r>
              <a:rPr lang="en-US" dirty="0">
                <a:cs typeface="Calibri"/>
              </a:rPr>
              <a:t> client et son nom </a:t>
            </a:r>
            <a:r>
              <a:rPr lang="en-US" dirty="0" err="1">
                <a:cs typeface="Calibri"/>
              </a:rPr>
              <a:t>complet</a:t>
            </a:r>
            <a:r>
              <a:rPr lang="en-US" dirty="0">
                <a:cs typeface="Calibri"/>
              </a:rPr>
              <a:t>.</a:t>
            </a: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786268B6-101A-437F-ACD1-7D7A66FCFA76}" type="slidenum">
              <a:rPr lang="fr-FR" smtClean="0"/>
              <a:t>6</a:t>
            </a:fld>
            <a:endParaRPr lang="fr-FR"/>
          </a:p>
        </p:txBody>
      </p:sp>
    </p:spTree>
    <p:extLst>
      <p:ext uri="{BB962C8B-B14F-4D97-AF65-F5344CB8AC3E}">
        <p14:creationId xmlns:p14="http://schemas.microsoft.com/office/powerpoint/2010/main" val="46598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7" t="10173" r="-67" b="29705"/>
          <a:stretch/>
        </p:blipFill>
        <p:spPr>
          <a:xfrm>
            <a:off x="0" y="-8238"/>
            <a:ext cx="12192000" cy="4868562"/>
          </a:xfrm>
          <a:prstGeom prst="rect">
            <a:avLst/>
          </a:prstGeom>
        </p:spPr>
      </p:pic>
      <p:sp>
        <p:nvSpPr>
          <p:cNvPr id="3" name="Sous-titre 2"/>
          <p:cNvSpPr>
            <a:spLocks noGrp="1"/>
          </p:cNvSpPr>
          <p:nvPr>
            <p:ph type="subTitle" idx="1"/>
          </p:nvPr>
        </p:nvSpPr>
        <p:spPr>
          <a:xfrm>
            <a:off x="838200" y="5369439"/>
            <a:ext cx="8508739" cy="477795"/>
          </a:xfrm>
        </p:spPr>
        <p:txBody>
          <a:bodyPr/>
          <a:lstStyle>
            <a:lvl1pPr marL="0" indent="0" algn="just">
              <a:buNone/>
              <a:defRPr sz="2400" b="1">
                <a:solidFill>
                  <a:srgbClr val="FF0000"/>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0" name="Rectangle 9"/>
          <p:cNvSpPr/>
          <p:nvPr userDrawn="1"/>
        </p:nvSpPr>
        <p:spPr>
          <a:xfrm>
            <a:off x="1046204" y="2030627"/>
            <a:ext cx="6590271" cy="7908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1046204" y="2117123"/>
            <a:ext cx="6590271" cy="654908"/>
          </a:xfrm>
          <a:prstGeom prst="rect">
            <a:avLst/>
          </a:prstGeom>
        </p:spPr>
        <p:txBody>
          <a:bodyPr anchor="b">
            <a:normAutofit/>
          </a:bodyPr>
          <a:lstStyle>
            <a:lvl1pPr algn="ctr">
              <a:defRPr sz="40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r>
              <a:rPr lang="fr-FR"/>
              <a:t>Modifiez le style du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6939" y="3970637"/>
            <a:ext cx="2508875" cy="1136822"/>
          </a:xfrm>
          <a:prstGeom prst="rect">
            <a:avLst/>
          </a:prstGeom>
        </p:spPr>
      </p:pic>
      <p:sp>
        <p:nvSpPr>
          <p:cNvPr id="12" name="ZoneTexte 11"/>
          <p:cNvSpPr txBox="1"/>
          <p:nvPr userDrawn="1"/>
        </p:nvSpPr>
        <p:spPr>
          <a:xfrm>
            <a:off x="9346939" y="5124849"/>
            <a:ext cx="2508875" cy="338554"/>
          </a:xfrm>
          <a:prstGeom prst="rect">
            <a:avLst/>
          </a:prstGeom>
          <a:noFill/>
        </p:spPr>
        <p:txBody>
          <a:bodyPr wrap="square" rtlCol="0">
            <a:spAutoFit/>
          </a:bodyPr>
          <a:lstStyle/>
          <a:p>
            <a:pPr algn="ctr"/>
            <a:r>
              <a:rPr lang="fr-FR" sz="16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spTree>
    <p:extLst>
      <p:ext uri="{BB962C8B-B14F-4D97-AF65-F5344CB8AC3E}">
        <p14:creationId xmlns:p14="http://schemas.microsoft.com/office/powerpoint/2010/main" val="4206740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815975"/>
          </a:xfrm>
          <a:prstGeom prst="rect">
            <a:avLst/>
          </a:prstGeom>
        </p:spPr>
        <p:txBody>
          <a:bodyPr/>
          <a:lstStyle/>
          <a:p>
            <a:r>
              <a:rPr lang="fr-FR"/>
              <a:t>Modifiez le style du titre</a:t>
            </a:r>
          </a:p>
        </p:txBody>
      </p:sp>
      <p:sp>
        <p:nvSpPr>
          <p:cNvPr id="3" name="Espace réservé du texte vertical 2"/>
          <p:cNvSpPr>
            <a:spLocks noGrp="1"/>
          </p:cNvSpPr>
          <p:nvPr>
            <p:ph type="body" orient="vert" idx="1"/>
          </p:nvPr>
        </p:nvSpPr>
        <p:spPr>
          <a:xfrm>
            <a:off x="838200" y="1983987"/>
            <a:ext cx="10515600" cy="4192975"/>
          </a:xfrm>
        </p:spPr>
        <p:txBody>
          <a:bodyPr vert="eaVert"/>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p:cNvCxnSpPr/>
          <p:nvPr userDrawn="1"/>
        </p:nvCxnSpPr>
        <p:spPr>
          <a:xfrm>
            <a:off x="838200" y="1690688"/>
            <a:ext cx="105156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a:extLst>
              <a:ext uri="{FF2B5EF4-FFF2-40B4-BE49-F238E27FC236}">
                <a16:creationId xmlns:a16="http://schemas.microsoft.com/office/drawing/2014/main" id="{9D0E0A2A-8541-305C-7CE3-E2CD089BD29B}"/>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1295764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580870" cy="5811838"/>
          </a:xfrm>
        </p:spPr>
        <p:txBody>
          <a:bodyPr vert="eaVert"/>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9" name="Connecteur droit 8"/>
          <p:cNvCxnSpPr/>
          <p:nvPr userDrawn="1"/>
        </p:nvCxnSpPr>
        <p:spPr>
          <a:xfrm>
            <a:off x="8724900" y="365125"/>
            <a:ext cx="0" cy="581183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a:extLst>
              <a:ext uri="{FF2B5EF4-FFF2-40B4-BE49-F238E27FC236}">
                <a16:creationId xmlns:a16="http://schemas.microsoft.com/office/drawing/2014/main" id="{51FBED14-FE4C-A845-8EEB-3054FE3BD966}"/>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3771127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EF205002-D8A0-044F-68FE-AE7A8FD676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356" b="43548"/>
          <a:stretch/>
        </p:blipFill>
        <p:spPr>
          <a:xfrm>
            <a:off x="9827921" y="5035052"/>
            <a:ext cx="2364079" cy="1822948"/>
          </a:xfrm>
          <a:prstGeom prst="rect">
            <a:avLst/>
          </a:prstGeom>
        </p:spPr>
      </p:pic>
      <p:sp>
        <p:nvSpPr>
          <p:cNvPr id="3" name="Espace réservé du contenu 2"/>
          <p:cNvSpPr>
            <a:spLocks noGrp="1"/>
          </p:cNvSpPr>
          <p:nvPr>
            <p:ph idx="1"/>
          </p:nvPr>
        </p:nvSpPr>
        <p:spPr>
          <a:xfrm>
            <a:off x="838200" y="1822948"/>
            <a:ext cx="10515600" cy="4354014"/>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p:cNvSpPr>
            <a:spLocks noGrp="1"/>
          </p:cNvSpPr>
          <p:nvPr>
            <p:ph type="sldNum" sz="quarter" idx="12"/>
          </p:nvPr>
        </p:nvSpPr>
        <p:spPr/>
        <p:txBody>
          <a:bodyPr/>
          <a:lstStyle/>
          <a:p>
            <a:fld id="{07BBA289-C7AD-49A4-B28C-D3389E1EE99E}" type="slidenum">
              <a:rPr lang="fr-FR" smtClean="0"/>
              <a:t>‹N°›</a:t>
            </a:fld>
            <a:endParaRPr lang="fr-FR"/>
          </a:p>
        </p:txBody>
      </p:sp>
      <p:sp>
        <p:nvSpPr>
          <p:cNvPr id="24" name="Sous-titre 2">
            <a:extLst>
              <a:ext uri="{FF2B5EF4-FFF2-40B4-BE49-F238E27FC236}">
                <a16:creationId xmlns:a16="http://schemas.microsoft.com/office/drawing/2014/main" id="{5DA09F41-3902-9731-B932-11B1420F7248}"/>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25" name="Titre 24">
            <a:extLst>
              <a:ext uri="{FF2B5EF4-FFF2-40B4-BE49-F238E27FC236}">
                <a16:creationId xmlns:a16="http://schemas.microsoft.com/office/drawing/2014/main" id="{D4238A32-52B7-5284-AC48-199331FE0AC9}"/>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23914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9" name="Imag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111" t="34579" r="67" b="9215"/>
          <a:stretch/>
        </p:blipFill>
        <p:spPr>
          <a:xfrm>
            <a:off x="0" y="-8238"/>
            <a:ext cx="12191999" cy="4596714"/>
          </a:xfrm>
          <a:prstGeom prst="rect">
            <a:avLst/>
          </a:prstGeom>
        </p:spPr>
      </p:pic>
      <p:sp>
        <p:nvSpPr>
          <p:cNvPr id="10" name="Sous-titre 2"/>
          <p:cNvSpPr>
            <a:spLocks noGrp="1"/>
          </p:cNvSpPr>
          <p:nvPr>
            <p:ph type="subTitle" idx="1"/>
          </p:nvPr>
        </p:nvSpPr>
        <p:spPr>
          <a:xfrm>
            <a:off x="838200" y="5369439"/>
            <a:ext cx="9144000" cy="477795"/>
          </a:xfrm>
        </p:spPr>
        <p:txBody>
          <a:bodyPr/>
          <a:lstStyle>
            <a:lvl1pPr marL="0" indent="0" algn="l">
              <a:buNone/>
              <a:defRPr sz="2400" b="1">
                <a:solidFill>
                  <a:srgbClr val="FF0000"/>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1" name="Rectangle 10"/>
          <p:cNvSpPr/>
          <p:nvPr userDrawn="1"/>
        </p:nvSpPr>
        <p:spPr>
          <a:xfrm>
            <a:off x="838200" y="3422821"/>
            <a:ext cx="6590271" cy="790832"/>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p:cNvSpPr>
            <a:spLocks noGrp="1"/>
          </p:cNvSpPr>
          <p:nvPr>
            <p:ph type="ctrTitle"/>
          </p:nvPr>
        </p:nvSpPr>
        <p:spPr>
          <a:xfrm>
            <a:off x="838200" y="3509317"/>
            <a:ext cx="6590271" cy="654908"/>
          </a:xfrm>
          <a:prstGeom prst="rect">
            <a:avLst/>
          </a:prstGeom>
        </p:spPr>
        <p:txBody>
          <a:bodyPr anchor="b">
            <a:normAutofit/>
          </a:bodyPr>
          <a:lstStyle>
            <a:lvl1pPr algn="ctr">
              <a:defRPr sz="40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r>
              <a:rPr lang="fr-FR"/>
              <a:t>Modifiez le style du titre</a:t>
            </a:r>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38701" y="3688878"/>
            <a:ext cx="2508875" cy="1136822"/>
          </a:xfrm>
          <a:prstGeom prst="rect">
            <a:avLst/>
          </a:prstGeom>
        </p:spPr>
      </p:pic>
      <p:sp>
        <p:nvSpPr>
          <p:cNvPr id="14" name="ZoneTexte 13"/>
          <p:cNvSpPr txBox="1"/>
          <p:nvPr userDrawn="1"/>
        </p:nvSpPr>
        <p:spPr>
          <a:xfrm>
            <a:off x="9338701" y="4843090"/>
            <a:ext cx="2508875" cy="338554"/>
          </a:xfrm>
          <a:prstGeom prst="rect">
            <a:avLst/>
          </a:prstGeom>
          <a:noFill/>
        </p:spPr>
        <p:txBody>
          <a:bodyPr wrap="square" rtlCol="0">
            <a:spAutoFit/>
          </a:bodyPr>
          <a:lstStyle/>
          <a:p>
            <a:pPr algn="ctr"/>
            <a:r>
              <a:rPr lang="fr-FR" sz="16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spTree>
    <p:extLst>
      <p:ext uri="{BB962C8B-B14F-4D97-AF65-F5344CB8AC3E}">
        <p14:creationId xmlns:p14="http://schemas.microsoft.com/office/powerpoint/2010/main" val="54058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838200" y="1993557"/>
            <a:ext cx="5181600" cy="4183406"/>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993557"/>
            <a:ext cx="5181600" cy="4183406"/>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1" name="Espace réservé du numéro de diapositive 10">
            <a:extLst>
              <a:ext uri="{FF2B5EF4-FFF2-40B4-BE49-F238E27FC236}">
                <a16:creationId xmlns:a16="http://schemas.microsoft.com/office/drawing/2014/main" id="{294B2716-0AF0-3642-2FCF-50C301C8855B}"/>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2" name="Image 11">
            <a:extLst>
              <a:ext uri="{FF2B5EF4-FFF2-40B4-BE49-F238E27FC236}">
                <a16:creationId xmlns:a16="http://schemas.microsoft.com/office/drawing/2014/main" id="{B5916899-8D61-39AF-668D-CB28C22760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1940"/>
          <a:stretch/>
        </p:blipFill>
        <p:spPr>
          <a:xfrm>
            <a:off x="11551197" y="4908883"/>
            <a:ext cx="643500" cy="1698859"/>
          </a:xfrm>
          <a:prstGeom prst="rect">
            <a:avLst/>
          </a:prstGeom>
        </p:spPr>
      </p:pic>
      <p:pic>
        <p:nvPicPr>
          <p:cNvPr id="13" name="Image 12">
            <a:extLst>
              <a:ext uri="{FF2B5EF4-FFF2-40B4-BE49-F238E27FC236}">
                <a16:creationId xmlns:a16="http://schemas.microsoft.com/office/drawing/2014/main" id="{0652E4CE-CD56-6BF9-68DD-F0F42EBF369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5869"/>
          <a:stretch/>
        </p:blipFill>
        <p:spPr>
          <a:xfrm>
            <a:off x="9868167" y="6098970"/>
            <a:ext cx="2225038" cy="763076"/>
          </a:xfrm>
          <a:prstGeom prst="rect">
            <a:avLst/>
          </a:prstGeom>
        </p:spPr>
      </p:pic>
      <p:sp>
        <p:nvSpPr>
          <p:cNvPr id="15" name="Sous-titre 2">
            <a:extLst>
              <a:ext uri="{FF2B5EF4-FFF2-40B4-BE49-F238E27FC236}">
                <a16:creationId xmlns:a16="http://schemas.microsoft.com/office/drawing/2014/main" id="{8C1F23CD-E5A4-92A1-CCB9-43235CE84D52}"/>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6" name="Titre 15">
            <a:extLst>
              <a:ext uri="{FF2B5EF4-FFF2-40B4-BE49-F238E27FC236}">
                <a16:creationId xmlns:a16="http://schemas.microsoft.com/office/drawing/2014/main" id="{B5AE0614-1119-132B-09D1-92C14F0BE16C}"/>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9386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9788" y="1993557"/>
            <a:ext cx="5157787" cy="511518"/>
          </a:xfrm>
        </p:spPr>
        <p:txBody>
          <a:bodyPr anchor="b"/>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993557"/>
            <a:ext cx="5183188" cy="511518"/>
          </a:xfrm>
        </p:spPr>
        <p:txBody>
          <a:bodyPr anchor="b"/>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lvl1pPr algn="just">
              <a:defRPr/>
            </a:lvl1pPr>
            <a:lvl2pPr algn="just">
              <a:defRPr/>
            </a:lvl2pPr>
            <a:lvl3pPr algn="just">
              <a:defRPr/>
            </a:lvl3pPr>
            <a:lvl4pPr algn="just">
              <a:defRPr/>
            </a:lvl4pPr>
            <a:lvl5pPr algn="jus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u numéro de diapositive 12">
            <a:extLst>
              <a:ext uri="{FF2B5EF4-FFF2-40B4-BE49-F238E27FC236}">
                <a16:creationId xmlns:a16="http://schemas.microsoft.com/office/drawing/2014/main" id="{894A08B9-FA0F-C21E-3E7F-585A2854A11B}"/>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4" name="Image 13">
            <a:extLst>
              <a:ext uri="{FF2B5EF4-FFF2-40B4-BE49-F238E27FC236}">
                <a16:creationId xmlns:a16="http://schemas.microsoft.com/office/drawing/2014/main" id="{997608C6-F3D4-45DE-4D8F-123D949DCB5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1940"/>
          <a:stretch/>
        </p:blipFill>
        <p:spPr>
          <a:xfrm>
            <a:off x="11551197" y="4908883"/>
            <a:ext cx="643500" cy="1698859"/>
          </a:xfrm>
          <a:prstGeom prst="rect">
            <a:avLst/>
          </a:prstGeom>
        </p:spPr>
      </p:pic>
      <p:pic>
        <p:nvPicPr>
          <p:cNvPr id="15" name="Image 14">
            <a:extLst>
              <a:ext uri="{FF2B5EF4-FFF2-40B4-BE49-F238E27FC236}">
                <a16:creationId xmlns:a16="http://schemas.microsoft.com/office/drawing/2014/main" id="{9B1BB9FD-C6EC-B4C3-75D9-1D135A6B14D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65869"/>
          <a:stretch/>
        </p:blipFill>
        <p:spPr>
          <a:xfrm>
            <a:off x="9868167" y="6098970"/>
            <a:ext cx="2225038" cy="763076"/>
          </a:xfrm>
          <a:prstGeom prst="rect">
            <a:avLst/>
          </a:prstGeom>
        </p:spPr>
      </p:pic>
      <p:sp>
        <p:nvSpPr>
          <p:cNvPr id="16" name="Titre 15">
            <a:extLst>
              <a:ext uri="{FF2B5EF4-FFF2-40B4-BE49-F238E27FC236}">
                <a16:creationId xmlns:a16="http://schemas.microsoft.com/office/drawing/2014/main" id="{499BE8DC-AD08-6CE9-CCDB-64E1A6EB9DAB}"/>
              </a:ext>
            </a:extLst>
          </p:cNvPr>
          <p:cNvSpPr>
            <a:spLocks noGrp="1"/>
          </p:cNvSpPr>
          <p:nvPr>
            <p:ph type="title"/>
          </p:nvPr>
        </p:nvSpPr>
        <p:spPr/>
        <p:txBody>
          <a:bodyPr/>
          <a:lstStyle/>
          <a:p>
            <a:r>
              <a:rPr lang="fr-FR"/>
              <a:t>Modifiez le style du titre</a:t>
            </a:r>
          </a:p>
        </p:txBody>
      </p:sp>
      <p:sp>
        <p:nvSpPr>
          <p:cNvPr id="17" name="Sous-titre 2">
            <a:extLst>
              <a:ext uri="{FF2B5EF4-FFF2-40B4-BE49-F238E27FC236}">
                <a16:creationId xmlns:a16="http://schemas.microsoft.com/office/drawing/2014/main" id="{3FBC0569-2EBD-52EF-180B-DCC9BDB1E45A}"/>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29049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1C26FF23-0957-2075-46BE-90960D159EA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8550"/>
          <a:stretch/>
        </p:blipFill>
        <p:spPr>
          <a:xfrm>
            <a:off x="9059645" y="5280823"/>
            <a:ext cx="2225038" cy="1577177"/>
          </a:xfrm>
          <a:prstGeom prst="rect">
            <a:avLst/>
          </a:prstGeom>
        </p:spPr>
      </p:pic>
      <p:pic>
        <p:nvPicPr>
          <p:cNvPr id="10" name="Image 9">
            <a:extLst>
              <a:ext uri="{FF2B5EF4-FFF2-40B4-BE49-F238E27FC236}">
                <a16:creationId xmlns:a16="http://schemas.microsoft.com/office/drawing/2014/main" id="{DE053886-A24E-E574-9627-453423C9731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5849" b="36439"/>
          <a:stretch/>
        </p:blipFill>
        <p:spPr>
          <a:xfrm>
            <a:off x="11434816" y="5441004"/>
            <a:ext cx="759881" cy="1421042"/>
          </a:xfrm>
          <a:prstGeom prst="rect">
            <a:avLst/>
          </a:prstGeom>
        </p:spPr>
      </p:pic>
      <p:sp>
        <p:nvSpPr>
          <p:cNvPr id="9" name="Espace réservé du numéro de diapositive 8">
            <a:extLst>
              <a:ext uri="{FF2B5EF4-FFF2-40B4-BE49-F238E27FC236}">
                <a16:creationId xmlns:a16="http://schemas.microsoft.com/office/drawing/2014/main" id="{63505406-F225-A3FA-A1B6-EF534E0AC12A}"/>
              </a:ext>
            </a:extLst>
          </p:cNvPr>
          <p:cNvSpPr>
            <a:spLocks noGrp="1"/>
          </p:cNvSpPr>
          <p:nvPr>
            <p:ph type="sldNum" sz="quarter" idx="10"/>
          </p:nvPr>
        </p:nvSpPr>
        <p:spPr/>
        <p:txBody>
          <a:bodyPr/>
          <a:lstStyle/>
          <a:p>
            <a:fld id="{07BBA289-C7AD-49A4-B28C-D3389E1EE99E}" type="slidenum">
              <a:rPr lang="fr-FR" smtClean="0"/>
              <a:pPr/>
              <a:t>‹N°›</a:t>
            </a:fld>
            <a:endParaRPr lang="fr-FR"/>
          </a:p>
        </p:txBody>
      </p:sp>
      <p:pic>
        <p:nvPicPr>
          <p:cNvPr id="11" name="Image 10">
            <a:extLst>
              <a:ext uri="{FF2B5EF4-FFF2-40B4-BE49-F238E27FC236}">
                <a16:creationId xmlns:a16="http://schemas.microsoft.com/office/drawing/2014/main" id="{01296C52-74C7-E199-68AE-6A6438138F8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356"/>
          <a:stretch/>
        </p:blipFill>
        <p:spPr>
          <a:xfrm>
            <a:off x="9827921" y="2305292"/>
            <a:ext cx="2364079" cy="3229194"/>
          </a:xfrm>
          <a:prstGeom prst="rect">
            <a:avLst/>
          </a:prstGeom>
        </p:spPr>
      </p:pic>
      <p:sp>
        <p:nvSpPr>
          <p:cNvPr id="13" name="Sous-titre 2">
            <a:extLst>
              <a:ext uri="{FF2B5EF4-FFF2-40B4-BE49-F238E27FC236}">
                <a16:creationId xmlns:a16="http://schemas.microsoft.com/office/drawing/2014/main" id="{0559AC40-6BFB-250A-0B27-895E2474EFC2}"/>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14" name="Titre 13">
            <a:extLst>
              <a:ext uri="{FF2B5EF4-FFF2-40B4-BE49-F238E27FC236}">
                <a16:creationId xmlns:a16="http://schemas.microsoft.com/office/drawing/2014/main" id="{7A68FFB1-5318-3A7B-708C-FC1F072600E0}"/>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35126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FAD6C65E-04CC-E9EB-C88C-5AAC43360473}"/>
              </a:ext>
            </a:extLst>
          </p:cNvPr>
          <p:cNvSpPr>
            <a:spLocks noGrp="1"/>
          </p:cNvSpPr>
          <p:nvPr>
            <p:ph type="sldNum" sz="quarter" idx="10"/>
          </p:nvPr>
        </p:nvSpPr>
        <p:spPr/>
        <p:txBody>
          <a:bodyPr/>
          <a:lstStyle/>
          <a:p>
            <a:fld id="{07BBA289-C7AD-49A4-B28C-D3389E1EE99E}" type="slidenum">
              <a:rPr lang="fr-FR" smtClean="0"/>
              <a:pPr/>
              <a:t>‹N°›</a:t>
            </a:fld>
            <a:endParaRPr lang="fr-FR"/>
          </a:p>
        </p:txBody>
      </p:sp>
      <p:sp>
        <p:nvSpPr>
          <p:cNvPr id="9" name="Titre 8">
            <a:extLst>
              <a:ext uri="{FF2B5EF4-FFF2-40B4-BE49-F238E27FC236}">
                <a16:creationId xmlns:a16="http://schemas.microsoft.com/office/drawing/2014/main" id="{7C8C5DED-66C9-528B-2CE5-9F2D227796E3}"/>
              </a:ext>
            </a:extLst>
          </p:cNvPr>
          <p:cNvSpPr>
            <a:spLocks noGrp="1"/>
          </p:cNvSpPr>
          <p:nvPr>
            <p:ph type="title"/>
          </p:nvPr>
        </p:nvSpPr>
        <p:spPr/>
        <p:txBody>
          <a:bodyPr/>
          <a:lstStyle/>
          <a:p>
            <a:r>
              <a:rPr lang="fr-FR"/>
              <a:t>Modifiez le style du titre</a:t>
            </a:r>
          </a:p>
        </p:txBody>
      </p:sp>
      <p:sp>
        <p:nvSpPr>
          <p:cNvPr id="10" name="Sous-titre 2">
            <a:extLst>
              <a:ext uri="{FF2B5EF4-FFF2-40B4-BE49-F238E27FC236}">
                <a16:creationId xmlns:a16="http://schemas.microsoft.com/office/drawing/2014/main" id="{B39B00A2-4EEF-6777-ED43-CD4CD91524C6}"/>
              </a:ext>
            </a:extLst>
          </p:cNvPr>
          <p:cNvSpPr>
            <a:spLocks noGrp="1"/>
          </p:cNvSpPr>
          <p:nvPr>
            <p:ph type="subTitle" idx="13"/>
          </p:nvPr>
        </p:nvSpPr>
        <p:spPr>
          <a:xfrm>
            <a:off x="838200" y="1284186"/>
            <a:ext cx="9144000" cy="477795"/>
          </a:xfrm>
        </p:spPr>
        <p:txBody>
          <a:bodyPr/>
          <a:lstStyle>
            <a:lvl1pPr marL="0" indent="0" algn="l">
              <a:buNone/>
              <a:defRPr sz="2400" b="0">
                <a:solidFill>
                  <a:schemeClr val="bg2">
                    <a:lumMod val="50000"/>
                  </a:schemeClr>
                </a:solidFill>
                <a:latin typeface="DejaVu Sans" panose="020B0603030804020204" pitchFamily="34" charset="0"/>
                <a:ea typeface="DejaVu Sans" panose="020B0603030804020204" pitchFamily="34" charset="0"/>
                <a:cs typeface="DejaVu Sans" panose="020B06030308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23378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lgn="just">
              <a:defRPr sz="3200"/>
            </a:lvl1pPr>
            <a:lvl2pPr algn="just">
              <a:defRPr sz="2800"/>
            </a:lvl2pPr>
            <a:lvl3pPr algn="just">
              <a:defRPr sz="2400"/>
            </a:lvl3pPr>
            <a:lvl4pPr algn="just">
              <a:defRPr sz="2000"/>
            </a:lvl4pPr>
            <a:lvl5pPr algn="just">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350700"/>
            <a:ext cx="3932237" cy="35182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cxnSp>
        <p:nvCxnSpPr>
          <p:cNvPr id="10" name="Connecteur droit 9"/>
          <p:cNvCxnSpPr/>
          <p:nvPr userDrawn="1"/>
        </p:nvCxnSpPr>
        <p:spPr>
          <a:xfrm>
            <a:off x="838200" y="2057400"/>
            <a:ext cx="39338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0">
            <a:extLst>
              <a:ext uri="{FF2B5EF4-FFF2-40B4-BE49-F238E27FC236}">
                <a16:creationId xmlns:a16="http://schemas.microsoft.com/office/drawing/2014/main" id="{C6CF027C-4E6C-7317-9E18-9C5BB1AFE757}"/>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346953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350700"/>
            <a:ext cx="3932237" cy="35182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cxnSp>
        <p:nvCxnSpPr>
          <p:cNvPr id="10" name="Connecteur droit 9"/>
          <p:cNvCxnSpPr/>
          <p:nvPr userDrawn="1"/>
        </p:nvCxnSpPr>
        <p:spPr>
          <a:xfrm>
            <a:off x="838200" y="2057400"/>
            <a:ext cx="3933825"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0">
            <a:extLst>
              <a:ext uri="{FF2B5EF4-FFF2-40B4-BE49-F238E27FC236}">
                <a16:creationId xmlns:a16="http://schemas.microsoft.com/office/drawing/2014/main" id="{B72FFEB1-91B3-320A-EABF-4F97BDD33A07}"/>
              </a:ext>
            </a:extLst>
          </p:cNvPr>
          <p:cNvSpPr>
            <a:spLocks noGrp="1"/>
          </p:cNvSpPr>
          <p:nvPr>
            <p:ph type="sldNum" sz="quarter" idx="10"/>
          </p:nvPr>
        </p:nvSpPr>
        <p:spPr/>
        <p:txBody>
          <a:bodyPr/>
          <a:lstStyle/>
          <a:p>
            <a:fld id="{07BBA289-C7AD-49A4-B28C-D3389E1EE99E}" type="slidenum">
              <a:rPr lang="fr-FR" smtClean="0"/>
              <a:pPr/>
              <a:t>‹N°›</a:t>
            </a:fld>
            <a:endParaRPr lang="fr-FR"/>
          </a:p>
        </p:txBody>
      </p:sp>
    </p:spTree>
    <p:extLst>
      <p:ext uri="{BB962C8B-B14F-4D97-AF65-F5344CB8AC3E}">
        <p14:creationId xmlns:p14="http://schemas.microsoft.com/office/powerpoint/2010/main" val="2976936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fld id="{07BBA289-C7AD-49A4-B28C-D3389E1EE99E}" type="slidenum">
              <a:rPr lang="fr-FR" smtClean="0"/>
              <a:pPr/>
              <a:t>‹N°›</a:t>
            </a:fld>
            <a:endParaRPr lang="fr-FR"/>
          </a:p>
        </p:txBody>
      </p:sp>
      <p:sp>
        <p:nvSpPr>
          <p:cNvPr id="8" name="Rectangle 7"/>
          <p:cNvSpPr/>
          <p:nvPr userDrawn="1"/>
        </p:nvSpPr>
        <p:spPr>
          <a:xfrm>
            <a:off x="0" y="772533"/>
            <a:ext cx="510746" cy="510746"/>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a:extLst>
              <a:ext uri="{FF2B5EF4-FFF2-40B4-BE49-F238E27FC236}">
                <a16:creationId xmlns:a16="http://schemas.microsoft.com/office/drawing/2014/main" id="{55114E5D-A085-F892-7E3F-F7D019937123}"/>
              </a:ext>
            </a:extLst>
          </p:cNvPr>
          <p:cNvGrpSpPr/>
          <p:nvPr userDrawn="1"/>
        </p:nvGrpSpPr>
        <p:grpSpPr>
          <a:xfrm>
            <a:off x="773548" y="6206361"/>
            <a:ext cx="1156855" cy="665103"/>
            <a:chOff x="773548" y="6192898"/>
            <a:chExt cx="1156855" cy="665103"/>
          </a:xfrm>
        </p:grpSpPr>
        <p:pic>
          <p:nvPicPr>
            <p:cNvPr id="7" name="Image 6">
              <a:extLst>
                <a:ext uri="{FF2B5EF4-FFF2-40B4-BE49-F238E27FC236}">
                  <a16:creationId xmlns:a16="http://schemas.microsoft.com/office/drawing/2014/main" id="{52328EDF-2381-F1B0-16A6-3BE1263FCB7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38200" y="6192898"/>
              <a:ext cx="1030680" cy="467022"/>
            </a:xfrm>
            <a:prstGeom prst="rect">
              <a:avLst/>
            </a:prstGeom>
          </p:spPr>
        </p:pic>
        <p:sp>
          <p:nvSpPr>
            <p:cNvPr id="9" name="ZoneTexte 8">
              <a:extLst>
                <a:ext uri="{FF2B5EF4-FFF2-40B4-BE49-F238E27FC236}">
                  <a16:creationId xmlns:a16="http://schemas.microsoft.com/office/drawing/2014/main" id="{4F0BF075-C916-7B39-D8D9-223F6BB1BD67}"/>
                </a:ext>
              </a:extLst>
            </p:cNvPr>
            <p:cNvSpPr txBox="1"/>
            <p:nvPr userDrawn="1"/>
          </p:nvSpPr>
          <p:spPr>
            <a:xfrm>
              <a:off x="773548" y="6611780"/>
              <a:ext cx="1156855" cy="246221"/>
            </a:xfrm>
            <a:prstGeom prst="rect">
              <a:avLst/>
            </a:prstGeom>
            <a:noFill/>
          </p:spPr>
          <p:txBody>
            <a:bodyPr wrap="square" rtlCol="0">
              <a:spAutoFit/>
            </a:bodyPr>
            <a:lstStyle/>
            <a:p>
              <a:pPr algn="ctr"/>
              <a:r>
                <a:rPr lang="fr-FR" sz="1000" b="1">
                  <a:solidFill>
                    <a:srgbClr val="E30613"/>
                  </a:solidFill>
                  <a:latin typeface="DejaVu Sans" panose="020B0603030804020204" pitchFamily="34" charset="0"/>
                  <a:ea typeface="DejaVu Sans" panose="020B0603030804020204" pitchFamily="34" charset="0"/>
                  <a:cs typeface="DejaVu Sans" panose="020B0603030804020204" pitchFamily="34" charset="0"/>
                </a:rPr>
                <a:t>www.pok.fr</a:t>
              </a:r>
            </a:p>
          </p:txBody>
        </p:sp>
      </p:grpSp>
      <p:cxnSp>
        <p:nvCxnSpPr>
          <p:cNvPr id="17" name="Connecteur droit 16">
            <a:extLst>
              <a:ext uri="{FF2B5EF4-FFF2-40B4-BE49-F238E27FC236}">
                <a16:creationId xmlns:a16="http://schemas.microsoft.com/office/drawing/2014/main" id="{2CF34CD2-1090-47ED-519B-3544A2E11417}"/>
              </a:ext>
            </a:extLst>
          </p:cNvPr>
          <p:cNvCxnSpPr/>
          <p:nvPr userDrawn="1"/>
        </p:nvCxnSpPr>
        <p:spPr>
          <a:xfrm>
            <a:off x="838200" y="1216026"/>
            <a:ext cx="105156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itre 10">
            <a:extLst>
              <a:ext uri="{FF2B5EF4-FFF2-40B4-BE49-F238E27FC236}">
                <a16:creationId xmlns:a16="http://schemas.microsoft.com/office/drawing/2014/main" id="{89C8933B-347C-2BC9-0174-31D206AF907C}"/>
              </a:ext>
            </a:extLst>
          </p:cNvPr>
          <p:cNvSpPr txBox="1">
            <a:spLocks/>
          </p:cNvSpPr>
          <p:nvPr userDrawn="1"/>
        </p:nvSpPr>
        <p:spPr>
          <a:xfrm>
            <a:off x="838200" y="1349871"/>
            <a:ext cx="5010150" cy="364525"/>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endParaRPr lang="fr-FR"/>
          </a:p>
        </p:txBody>
      </p:sp>
      <p:sp>
        <p:nvSpPr>
          <p:cNvPr id="19" name="Espace réservé du titre 18">
            <a:extLst>
              <a:ext uri="{FF2B5EF4-FFF2-40B4-BE49-F238E27FC236}">
                <a16:creationId xmlns:a16="http://schemas.microsoft.com/office/drawing/2014/main" id="{28CDFCED-4860-00E9-C26E-22CD435A58B8}"/>
              </a:ext>
            </a:extLst>
          </p:cNvPr>
          <p:cNvSpPr>
            <a:spLocks noGrp="1"/>
          </p:cNvSpPr>
          <p:nvPr>
            <p:ph type="title"/>
          </p:nvPr>
        </p:nvSpPr>
        <p:spPr>
          <a:xfrm>
            <a:off x="838200" y="365126"/>
            <a:ext cx="10515600" cy="739672"/>
          </a:xfrm>
          <a:prstGeom prst="rect">
            <a:avLst/>
          </a:prstGeom>
        </p:spPr>
        <p:txBody>
          <a:bodyPr vert="horz" lIns="91440" tIns="45720" rIns="91440" bIns="45720" rtlCol="0" anchor="ctr">
            <a:normAutofit/>
          </a:bodyPr>
          <a:lstStyle/>
          <a:p>
            <a:r>
              <a:rPr lang="fr-FR"/>
              <a:t>Modifiez le style du titre</a:t>
            </a:r>
          </a:p>
        </p:txBody>
      </p:sp>
    </p:spTree>
    <p:extLst>
      <p:ext uri="{BB962C8B-B14F-4D97-AF65-F5344CB8AC3E}">
        <p14:creationId xmlns:p14="http://schemas.microsoft.com/office/powerpoint/2010/main" val="3800806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DejaVu Sans" panose="020B0603030804020204"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effectLst/>
        </p:spPr>
        <p:txBody>
          <a:bodyPr vert="horz" lIns="91440" tIns="45720" rIns="91440" bIns="45720" rtlCol="0" anchor="t">
            <a:normAutofit/>
          </a:bodyPr>
          <a:lstStyle/>
          <a:p>
            <a:r>
              <a:rPr lang="fr-FR" b="0" dirty="0">
                <a:solidFill>
                  <a:srgbClr val="E30613"/>
                </a:solidFill>
                <a:latin typeface="DejaVu Sans"/>
              </a:rPr>
              <a:t>Pourquoi? Comment ? Pour qui?</a:t>
            </a:r>
            <a:endParaRPr lang="fr-FR" b="0" dirty="0">
              <a:solidFill>
                <a:srgbClr val="E30613"/>
              </a:solidFill>
            </a:endParaRPr>
          </a:p>
        </p:txBody>
      </p:sp>
      <p:sp>
        <p:nvSpPr>
          <p:cNvPr id="2" name="Titre 1"/>
          <p:cNvSpPr>
            <a:spLocks noGrp="1"/>
          </p:cNvSpPr>
          <p:nvPr>
            <p:ph type="ctrTitle"/>
          </p:nvPr>
        </p:nvSpPr>
        <p:spPr>
          <a:xfrm>
            <a:off x="911791" y="2010591"/>
            <a:ext cx="6927191" cy="654908"/>
          </a:xfrm>
        </p:spPr>
        <p:txBody>
          <a:bodyPr>
            <a:noAutofit/>
          </a:bodyPr>
          <a:lstStyle/>
          <a:p>
            <a:r>
              <a:rPr lang="fr-FR" sz="2800" dirty="0"/>
              <a:t>La Fiche d’Instruction</a:t>
            </a:r>
          </a:p>
        </p:txBody>
      </p:sp>
    </p:spTree>
    <p:extLst>
      <p:ext uri="{BB962C8B-B14F-4D97-AF65-F5344CB8AC3E}">
        <p14:creationId xmlns:p14="http://schemas.microsoft.com/office/powerpoint/2010/main" val="2976689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A45C761-330F-C828-A5FA-2B01F3DD5402}"/>
              </a:ext>
            </a:extLst>
          </p:cNvPr>
          <p:cNvSpPr>
            <a:spLocks noGrp="1"/>
          </p:cNvSpPr>
          <p:nvPr>
            <p:ph type="sldNum" sz="quarter" idx="10"/>
          </p:nvPr>
        </p:nvSpPr>
        <p:spPr/>
        <p:txBody>
          <a:bodyPr/>
          <a:lstStyle/>
          <a:p>
            <a:fld id="{07BBA289-C7AD-49A4-B28C-D3389E1EE99E}" type="slidenum">
              <a:rPr lang="fr-FR" smtClean="0"/>
              <a:pPr/>
              <a:t>10</a:t>
            </a:fld>
            <a:endParaRPr lang="fr-FR"/>
          </a:p>
        </p:txBody>
      </p:sp>
      <p:sp>
        <p:nvSpPr>
          <p:cNvPr id="6" name="Titre 5">
            <a:extLst>
              <a:ext uri="{FF2B5EF4-FFF2-40B4-BE49-F238E27FC236}">
                <a16:creationId xmlns:a16="http://schemas.microsoft.com/office/drawing/2014/main" id="{8473D336-D8B4-E057-4223-7EA969FF5D7D}"/>
              </a:ext>
            </a:extLst>
          </p:cNvPr>
          <p:cNvSpPr>
            <a:spLocks noGrp="1"/>
          </p:cNvSpPr>
          <p:nvPr>
            <p:ph type="title"/>
          </p:nvPr>
        </p:nvSpPr>
        <p:spPr/>
        <p:txBody>
          <a:bodyPr/>
          <a:lstStyle/>
          <a:p>
            <a:r>
              <a:rPr lang="fr-FR" dirty="0"/>
              <a:t>Détails selon l'instruction spécifique</a:t>
            </a:r>
          </a:p>
        </p:txBody>
      </p:sp>
      <p:sp>
        <p:nvSpPr>
          <p:cNvPr id="8" name="ZoneTexte 7">
            <a:extLst>
              <a:ext uri="{FF2B5EF4-FFF2-40B4-BE49-F238E27FC236}">
                <a16:creationId xmlns:a16="http://schemas.microsoft.com/office/drawing/2014/main" id="{54534E4B-1E3E-B035-1C0C-B243D508758D}"/>
              </a:ext>
            </a:extLst>
          </p:cNvPr>
          <p:cNvSpPr txBox="1"/>
          <p:nvPr/>
        </p:nvSpPr>
        <p:spPr>
          <a:xfrm>
            <a:off x="1155095" y="1336523"/>
            <a:ext cx="9274628" cy="38010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cs typeface="Calibri"/>
              </a:rPr>
              <a:t>USINAGE CRAN</a:t>
            </a:r>
          </a:p>
          <a:p>
            <a:r>
              <a:rPr lang="fr-FR" sz="1100" dirty="0">
                <a:cs typeface="Calibri"/>
              </a:rPr>
              <a:t>Il s'agit là des informations qui ne sont pas dans la gamme d'usinage.</a:t>
            </a:r>
            <a:endParaRPr lang="en-US" dirty="0">
              <a:cs typeface="Calibri"/>
            </a:endParaRPr>
          </a:p>
          <a:p>
            <a:r>
              <a:rPr lang="fr-FR" sz="1100" dirty="0">
                <a:cs typeface="Calibri"/>
              </a:rPr>
              <a:t>Elles servent principalement pour le partage d'informations entre POK et CRAN. </a:t>
            </a:r>
            <a:endParaRPr lang="en-US" dirty="0">
              <a:cs typeface="Calibri"/>
            </a:endParaRPr>
          </a:p>
          <a:p>
            <a:endParaRPr lang="fr-FR" sz="1100" dirty="0">
              <a:cs typeface="Calibri"/>
            </a:endParaRPr>
          </a:p>
          <a:p>
            <a:endParaRPr lang="fr-FR" sz="1100" dirty="0">
              <a:cs typeface="Calibri"/>
            </a:endParaRPr>
          </a:p>
          <a:p>
            <a:r>
              <a:rPr lang="fr-FR" dirty="0">
                <a:cs typeface="Calibri"/>
              </a:rPr>
              <a:t>ESSAIS</a:t>
            </a:r>
          </a:p>
          <a:p>
            <a:r>
              <a:rPr lang="fr-FR" sz="1100" dirty="0">
                <a:cs typeface="Calibri"/>
              </a:rPr>
              <a:t>Il s'agit là d'informations complémentaires aux gammes d'essais qui sont gérées par la Qualité. Elles sont utilisées en cas de tests supplémentaires demandés par le client, la qualité ou le bureau d'études.</a:t>
            </a:r>
          </a:p>
          <a:p>
            <a:endParaRPr lang="fr-FR" sz="1100" dirty="0">
              <a:cs typeface="Calibri"/>
            </a:endParaRPr>
          </a:p>
          <a:p>
            <a:r>
              <a:rPr lang="fr-FR" dirty="0">
                <a:cs typeface="Calibri"/>
              </a:rPr>
              <a:t>MONTAGE OKM</a:t>
            </a:r>
            <a:endParaRPr lang="en-US" dirty="0">
              <a:cs typeface="Calibri"/>
            </a:endParaRPr>
          </a:p>
          <a:p>
            <a:r>
              <a:rPr lang="fr-FR" sz="1100" dirty="0">
                <a:cs typeface="Calibri"/>
              </a:rPr>
              <a:t>Il s'agit là d'informations complémentaires aux gammes de montage OKM qui sont gérées par la Qualité.</a:t>
            </a:r>
          </a:p>
          <a:p>
            <a:pPr marL="742950" lvl="1" indent="-285750">
              <a:buFont typeface="Courier New"/>
              <a:buChar char="○"/>
            </a:pPr>
            <a:r>
              <a:rPr lang="fr-FR" sz="1100" b="1" dirty="0">
                <a:cs typeface="Calibri"/>
              </a:rPr>
              <a:t>Demande Client</a:t>
            </a:r>
            <a:r>
              <a:rPr lang="fr-FR" sz="1100" dirty="0">
                <a:cs typeface="Calibri"/>
              </a:rPr>
              <a:t> : Scénario pour des demandes spécifiques pour un client ou pays.</a:t>
            </a:r>
          </a:p>
          <a:p>
            <a:pPr marL="742950" lvl="1" indent="-285750">
              <a:buFont typeface="Courier New"/>
              <a:buChar char="○"/>
            </a:pPr>
            <a:r>
              <a:rPr lang="fr-FR" sz="1100" b="1" dirty="0">
                <a:cs typeface="Calibri"/>
              </a:rPr>
              <a:t>Demande logistique </a:t>
            </a:r>
            <a:r>
              <a:rPr lang="fr-FR" sz="1100" dirty="0">
                <a:cs typeface="Calibri"/>
              </a:rPr>
              <a:t>: Scénario où au fur et à mesure de l’assemblage, les pièces doivent passer aux essais et/ ou aux expéditions. Cela permet de fluidifier le flux logistique et de libérer de l’espace dans l’atelier. Cette demande est généralement pour les pièces volumineuses. </a:t>
            </a:r>
            <a:endParaRPr lang="fr-FR"/>
          </a:p>
          <a:p>
            <a:pPr marL="742950" lvl="1" indent="-285750">
              <a:buFont typeface="Courier New"/>
              <a:buChar char="○"/>
            </a:pPr>
            <a:r>
              <a:rPr lang="fr-FR" sz="1100" b="1" dirty="0">
                <a:cs typeface="Calibri"/>
              </a:rPr>
              <a:t>Demande de chronométrage</a:t>
            </a:r>
            <a:r>
              <a:rPr lang="fr-FR" sz="1100" dirty="0">
                <a:cs typeface="Calibri"/>
              </a:rPr>
              <a:t>. Pour certains produits l’ordonnancement peut demander un chronométrage du temps d’assemblage, notamment lorsque la gamme a été refaite ou pour des nouveaux produits; et ce afin d’ajuster les prix et d’établir le planning de production.</a:t>
            </a:r>
          </a:p>
          <a:p>
            <a:pPr marL="742950" lvl="1" indent="-285750">
              <a:buFont typeface="Courier New"/>
              <a:buChar char="○"/>
            </a:pPr>
            <a:r>
              <a:rPr lang="fr-FR" sz="1100" b="1" dirty="0">
                <a:cs typeface="Calibri"/>
              </a:rPr>
              <a:t>Alerte</a:t>
            </a:r>
            <a:r>
              <a:rPr lang="fr-FR" sz="1100" dirty="0">
                <a:cs typeface="Calibri"/>
              </a:rPr>
              <a:t>. Cas de problème récurrent en attente de résolution définitive par la qualité.</a:t>
            </a:r>
          </a:p>
          <a:p>
            <a:pPr marL="742950" lvl="1" indent="-285750">
              <a:buFont typeface="Courier New"/>
              <a:buChar char="○"/>
            </a:pPr>
            <a:r>
              <a:rPr lang="fr-FR" sz="1100" b="1" dirty="0">
                <a:cs typeface="Calibri"/>
              </a:rPr>
              <a:t>Demande BE</a:t>
            </a:r>
            <a:r>
              <a:rPr lang="fr-FR" sz="1100" dirty="0">
                <a:cs typeface="Calibri"/>
              </a:rPr>
              <a:t>. Cas de demande pour tester un nouveau composant, faire une manipulation différente dans la gamme …</a:t>
            </a:r>
          </a:p>
          <a:p>
            <a:pPr marL="742950" lvl="1" indent="-285750">
              <a:buFont typeface="Courier New"/>
              <a:buChar char="○"/>
            </a:pPr>
            <a:r>
              <a:rPr lang="fr-FR" sz="1100" b="1" dirty="0">
                <a:cs typeface="Calibri"/>
              </a:rPr>
              <a:t>Information sur les longueurs</a:t>
            </a:r>
            <a:r>
              <a:rPr lang="fr-FR" sz="1100" dirty="0">
                <a:cs typeface="Calibri"/>
              </a:rPr>
              <a:t> : </a:t>
            </a:r>
            <a:r>
              <a:rPr lang="fr-FR" sz="1100" b="1" dirty="0">
                <a:solidFill>
                  <a:srgbClr val="FF0000"/>
                </a:solidFill>
                <a:cs typeface="Calibri"/>
              </a:rPr>
              <a:t>Attention solution temporaire si l’information n’est pas encore dans les gammes.</a:t>
            </a:r>
            <a:r>
              <a:rPr lang="fr-FR" sz="1100" dirty="0">
                <a:cs typeface="Calibri"/>
              </a:rPr>
              <a:t> </a:t>
            </a:r>
          </a:p>
          <a:p>
            <a:endParaRPr lang="fr-FR" sz="1100" dirty="0">
              <a:cs typeface="Calibri"/>
            </a:endParaRPr>
          </a:p>
        </p:txBody>
      </p:sp>
      <p:pic>
        <p:nvPicPr>
          <p:cNvPr id="9" name="ttsmaker-file-2023-10-30-16-41-48">
            <a:hlinkClick r:id="" action="ppaction://media"/>
            <a:extLst>
              <a:ext uri="{FF2B5EF4-FFF2-40B4-BE49-F238E27FC236}">
                <a16:creationId xmlns:a16="http://schemas.microsoft.com/office/drawing/2014/main" id="{88E2A498-3689-9EE5-8505-11D948B02B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68017" y="5289399"/>
            <a:ext cx="730250" cy="730250"/>
          </a:xfrm>
          <a:prstGeom prst="rect">
            <a:avLst/>
          </a:prstGeom>
        </p:spPr>
      </p:pic>
    </p:spTree>
    <p:extLst>
      <p:ext uri="{BB962C8B-B14F-4D97-AF65-F5344CB8AC3E}">
        <p14:creationId xmlns:p14="http://schemas.microsoft.com/office/powerpoint/2010/main" val="7101272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nextCondLst>
                <p:cond evt="onClick" delay="0">
                  <p:tgtEl>
                    <p:spTgt spid="9"/>
                  </p:tgtEl>
                </p:cond>
              </p:nextCondLst>
            </p:seq>
            <p:audio>
              <p:cMediaNode>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ous-titre 8">
            <a:extLst>
              <a:ext uri="{FF2B5EF4-FFF2-40B4-BE49-F238E27FC236}">
                <a16:creationId xmlns:a16="http://schemas.microsoft.com/office/drawing/2014/main" id="{697FA707-FA79-8B87-E407-185F7B8F5C5E}"/>
              </a:ext>
            </a:extLst>
          </p:cNvPr>
          <p:cNvSpPr>
            <a:spLocks noGrp="1"/>
          </p:cNvSpPr>
          <p:nvPr>
            <p:ph type="subTitle" idx="1"/>
          </p:nvPr>
        </p:nvSpPr>
        <p:spPr>
          <a:xfrm>
            <a:off x="1524000" y="5369439"/>
            <a:ext cx="9144000" cy="477795"/>
          </a:xfrm>
        </p:spPr>
        <p:txBody>
          <a:bodyPr/>
          <a:lstStyle/>
          <a:p>
            <a:pPr algn="ctr"/>
            <a:r>
              <a:rPr lang="fr-FR"/>
              <a:t>Avez-vous des questions ?</a:t>
            </a:r>
          </a:p>
        </p:txBody>
      </p:sp>
      <p:sp>
        <p:nvSpPr>
          <p:cNvPr id="8" name="Titre 7">
            <a:extLst>
              <a:ext uri="{FF2B5EF4-FFF2-40B4-BE49-F238E27FC236}">
                <a16:creationId xmlns:a16="http://schemas.microsoft.com/office/drawing/2014/main" id="{A1152FBF-C3D0-AC88-AA51-E69D64523C15}"/>
              </a:ext>
            </a:extLst>
          </p:cNvPr>
          <p:cNvSpPr>
            <a:spLocks noGrp="1"/>
          </p:cNvSpPr>
          <p:nvPr>
            <p:ph type="ctrTitle"/>
          </p:nvPr>
        </p:nvSpPr>
        <p:spPr/>
        <p:txBody>
          <a:bodyPr/>
          <a:lstStyle/>
          <a:p>
            <a:r>
              <a:rPr lang="fr-FR"/>
              <a:t>Merci !</a:t>
            </a:r>
          </a:p>
        </p:txBody>
      </p:sp>
    </p:spTree>
    <p:extLst>
      <p:ext uri="{BB962C8B-B14F-4D97-AF65-F5344CB8AC3E}">
        <p14:creationId xmlns:p14="http://schemas.microsoft.com/office/powerpoint/2010/main" val="78071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E8944E7-DFC2-FC53-00D9-07A42A0AE10F}"/>
              </a:ext>
            </a:extLst>
          </p:cNvPr>
          <p:cNvSpPr>
            <a:spLocks noGrp="1"/>
          </p:cNvSpPr>
          <p:nvPr>
            <p:ph type="sldNum" sz="quarter" idx="12"/>
          </p:nvPr>
        </p:nvSpPr>
        <p:spPr/>
        <p:txBody>
          <a:bodyPr/>
          <a:lstStyle/>
          <a:p>
            <a:fld id="{07BBA289-C7AD-49A4-B28C-D3389E1EE99E}" type="slidenum">
              <a:rPr lang="fr-FR" smtClean="0"/>
              <a:t>2</a:t>
            </a:fld>
            <a:endParaRPr lang="fr-FR"/>
          </a:p>
        </p:txBody>
      </p:sp>
      <p:sp>
        <p:nvSpPr>
          <p:cNvPr id="5" name="Titre 4">
            <a:extLst>
              <a:ext uri="{FF2B5EF4-FFF2-40B4-BE49-F238E27FC236}">
                <a16:creationId xmlns:a16="http://schemas.microsoft.com/office/drawing/2014/main" id="{D7DE8FD9-2AAE-6C34-F91A-4E8EB371F615}"/>
              </a:ext>
            </a:extLst>
          </p:cNvPr>
          <p:cNvSpPr>
            <a:spLocks noGrp="1"/>
          </p:cNvSpPr>
          <p:nvPr>
            <p:ph type="title"/>
          </p:nvPr>
        </p:nvSpPr>
        <p:spPr/>
        <p:txBody>
          <a:bodyPr/>
          <a:lstStyle/>
          <a:p>
            <a:r>
              <a:rPr lang="fr-FR" dirty="0"/>
              <a:t>Qu’est-ce qu’une fiche d’instruction?</a:t>
            </a:r>
          </a:p>
        </p:txBody>
      </p:sp>
      <p:sp>
        <p:nvSpPr>
          <p:cNvPr id="6" name="ZoneTexte 1">
            <a:extLst>
              <a:ext uri="{FF2B5EF4-FFF2-40B4-BE49-F238E27FC236}">
                <a16:creationId xmlns:a16="http://schemas.microsoft.com/office/drawing/2014/main" id="{3E1C3570-3C7D-1F22-92AC-84AE240A8AF0}"/>
              </a:ext>
            </a:extLst>
          </p:cNvPr>
          <p:cNvSpPr txBox="1"/>
          <p:nvPr/>
        </p:nvSpPr>
        <p:spPr>
          <a:xfrm>
            <a:off x="1445965" y="3456847"/>
            <a:ext cx="8579822" cy="203132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cs typeface="Calibri"/>
            </a:endParaRPr>
          </a:p>
          <a:p>
            <a:endParaRPr lang="fr-FR" dirty="0"/>
          </a:p>
          <a:p>
            <a:pPr algn="ctr"/>
            <a:r>
              <a:rPr lang="fr-FR" b="1" dirty="0"/>
              <a:t>UNE FICHE D’INSTRUCTION = UN ARTICLE</a:t>
            </a:r>
          </a:p>
          <a:p>
            <a:pPr algn="ctr"/>
            <a:endParaRPr lang="fr-FR" b="1" dirty="0"/>
          </a:p>
          <a:p>
            <a:pPr algn="ctr"/>
            <a:endParaRPr lang="fr-FR" b="1" dirty="0"/>
          </a:p>
          <a:p>
            <a:r>
              <a:rPr lang="fr-FR" b="1" dirty="0">
                <a:solidFill>
                  <a:srgbClr val="FF0000"/>
                </a:solidFill>
              </a:rPr>
              <a:t>La fiche d’instruction est le support garant de la bonne marche de la ligne de production et de la conformité des produits.</a:t>
            </a:r>
          </a:p>
        </p:txBody>
      </p:sp>
      <p:pic>
        <p:nvPicPr>
          <p:cNvPr id="7" name="Image 6" descr="Une image contenant texte, capture d’écran, Police&#10;&#10;Description générée automatiquement">
            <a:extLst>
              <a:ext uri="{FF2B5EF4-FFF2-40B4-BE49-F238E27FC236}">
                <a16:creationId xmlns:a16="http://schemas.microsoft.com/office/drawing/2014/main" id="{70573B02-6DA6-B10E-6EA4-904D9F4590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7355" y="1716817"/>
            <a:ext cx="8886761" cy="1205209"/>
          </a:xfrm>
          <a:prstGeom prst="rect">
            <a:avLst/>
          </a:prstGeom>
        </p:spPr>
      </p:pic>
      <p:pic>
        <p:nvPicPr>
          <p:cNvPr id="2" name="ttsmaker-file-2023-10-30-13-45-57">
            <a:hlinkClick r:id="" action="ppaction://media"/>
            <a:extLst>
              <a:ext uri="{FF2B5EF4-FFF2-40B4-BE49-F238E27FC236}">
                <a16:creationId xmlns:a16="http://schemas.microsoft.com/office/drawing/2014/main" id="{52C8A839-119A-35E1-613A-0924F9D829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82026" y="5496012"/>
            <a:ext cx="730250" cy="730250"/>
          </a:xfrm>
          <a:prstGeom prst="rect">
            <a:avLst/>
          </a:prstGeom>
        </p:spPr>
      </p:pic>
    </p:spTree>
    <p:extLst>
      <p:ext uri="{BB962C8B-B14F-4D97-AF65-F5344CB8AC3E}">
        <p14:creationId xmlns:p14="http://schemas.microsoft.com/office/powerpoint/2010/main" val="13360608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7081558-C9EF-39A4-BD87-A365EF9DC769}"/>
              </a:ext>
            </a:extLst>
          </p:cNvPr>
          <p:cNvSpPr>
            <a:spLocks noGrp="1"/>
          </p:cNvSpPr>
          <p:nvPr>
            <p:ph type="sldNum" sz="quarter" idx="10"/>
          </p:nvPr>
        </p:nvSpPr>
        <p:spPr/>
        <p:txBody>
          <a:bodyPr/>
          <a:lstStyle/>
          <a:p>
            <a:fld id="{07BBA289-C7AD-49A4-B28C-D3389E1EE99E}" type="slidenum">
              <a:rPr lang="fr-FR" smtClean="0"/>
              <a:pPr/>
              <a:t>3</a:t>
            </a:fld>
            <a:endParaRPr lang="fr-FR"/>
          </a:p>
        </p:txBody>
      </p:sp>
      <p:sp>
        <p:nvSpPr>
          <p:cNvPr id="5" name="Titre 3">
            <a:extLst>
              <a:ext uri="{FF2B5EF4-FFF2-40B4-BE49-F238E27FC236}">
                <a16:creationId xmlns:a16="http://schemas.microsoft.com/office/drawing/2014/main" id="{81FE95E8-70FC-DB72-4061-4EC5BD0A4C2F}"/>
              </a:ext>
            </a:extLst>
          </p:cNvPr>
          <p:cNvSpPr>
            <a:spLocks noGrp="1"/>
          </p:cNvSpPr>
          <p:nvPr>
            <p:ph type="title"/>
          </p:nvPr>
        </p:nvSpPr>
        <p:spPr>
          <a:xfrm>
            <a:off x="776055" y="445025"/>
            <a:ext cx="11288697" cy="739672"/>
          </a:xfrm>
        </p:spPr>
        <p:txBody>
          <a:bodyPr>
            <a:noAutofit/>
          </a:bodyPr>
          <a:lstStyle/>
          <a:p>
            <a:r>
              <a:rPr lang="fr-FR" sz="2800" dirty="0">
                <a:solidFill>
                  <a:schemeClr val="bg2">
                    <a:lumMod val="75000"/>
                  </a:schemeClr>
                </a:solidFill>
              </a:rPr>
              <a:t>Où trouver la fiche d’instruction?</a:t>
            </a:r>
          </a:p>
        </p:txBody>
      </p:sp>
      <p:sp>
        <p:nvSpPr>
          <p:cNvPr id="3" name="ZoneTexte 2">
            <a:extLst>
              <a:ext uri="{FF2B5EF4-FFF2-40B4-BE49-F238E27FC236}">
                <a16:creationId xmlns:a16="http://schemas.microsoft.com/office/drawing/2014/main" id="{A2BEED09-ABD8-D6F6-FBC4-EEB7623C6C42}"/>
              </a:ext>
            </a:extLst>
          </p:cNvPr>
          <p:cNvSpPr txBox="1"/>
          <p:nvPr/>
        </p:nvSpPr>
        <p:spPr>
          <a:xfrm>
            <a:off x="1047815" y="1354434"/>
            <a:ext cx="10392054" cy="4247317"/>
          </a:xfrm>
          <a:prstGeom prst="rect">
            <a:avLst/>
          </a:prstGeom>
          <a:noFill/>
        </p:spPr>
        <p:txBody>
          <a:bodyPr wrap="square" lIns="91440" tIns="45720" rIns="91440" bIns="45720" rtlCol="0" anchor="t">
            <a:spAutoFit/>
          </a:bodyPr>
          <a:lstStyle/>
          <a:p>
            <a:r>
              <a:rPr lang="fr-FR" dirty="0"/>
              <a:t>Une fiche d’instruction est obligatoirement attachée à la nomenclature et à la gamme de fabrication d’un article.</a:t>
            </a:r>
          </a:p>
          <a:p>
            <a:r>
              <a:rPr lang="fr-FR" dirty="0"/>
              <a:t>Elle doit être consultée à chaque création d’ordre de fabrication pour vérifier que son application est toujours valable.</a:t>
            </a:r>
          </a:p>
          <a:p>
            <a:r>
              <a:rPr lang="fr-FR" dirty="0">
                <a:cs typeface="Calibri" panose="020F0502020204030204"/>
              </a:rPr>
              <a:t>La fiche d'instruction doit être revue à chaque modification de la nomenclature ou de la gamme de fabrication.</a:t>
            </a:r>
          </a:p>
          <a:p>
            <a:endParaRPr lang="fr-FR" dirty="0"/>
          </a:p>
          <a:p>
            <a:r>
              <a:rPr lang="fr-FR" dirty="0"/>
              <a:t>Le gabarit de la fiche est un document enregistré au sein du système de qualité de l’entreprise.</a:t>
            </a:r>
          </a:p>
          <a:p>
            <a:r>
              <a:rPr lang="fr-FR" dirty="0"/>
              <a:t>La dernière version est disponible sur SharePoint. </a:t>
            </a:r>
            <a:r>
              <a:rPr lang="fr-FR" b="1" dirty="0">
                <a:solidFill>
                  <a:srgbClr val="FF0000"/>
                </a:solidFill>
              </a:rPr>
              <a:t>Référence du document AQ.ENR.215</a:t>
            </a:r>
          </a:p>
          <a:p>
            <a:endParaRPr lang="fr-FR" b="1" dirty="0">
              <a:solidFill>
                <a:srgbClr val="FF0000"/>
              </a:solidFill>
              <a:cs typeface="Calibri" panose="020F0502020204030204"/>
            </a:endParaRPr>
          </a:p>
          <a:p>
            <a:r>
              <a:rPr lang="fr-FR" dirty="0">
                <a:cs typeface="Calibri" panose="020F0502020204030204"/>
              </a:rPr>
              <a:t>La fiche doit être sauvegardée au format </a:t>
            </a:r>
            <a:r>
              <a:rPr lang="fr-FR" b="1" dirty="0">
                <a:solidFill>
                  <a:srgbClr val="FF0000"/>
                </a:solidFill>
                <a:cs typeface="Calibri" panose="020F0502020204030204"/>
              </a:rPr>
              <a:t>Code article.FI.version du document</a:t>
            </a:r>
          </a:p>
          <a:p>
            <a:endParaRPr lang="fr-FR" b="1" dirty="0">
              <a:solidFill>
                <a:srgbClr val="FF0000"/>
              </a:solidFill>
            </a:endParaRPr>
          </a:p>
          <a:p>
            <a:r>
              <a:rPr lang="fr-FR" dirty="0"/>
              <a:t>Une fois remplie, elle doit être liée à la fiche article mais également à la gamme de fabrication du produit.</a:t>
            </a:r>
          </a:p>
          <a:p>
            <a:endParaRPr lang="fr-FR" dirty="0"/>
          </a:p>
          <a:p>
            <a:r>
              <a:rPr lang="fr-FR" dirty="0"/>
              <a:t>C’est un élément du dossier de fabrication.</a:t>
            </a:r>
          </a:p>
        </p:txBody>
      </p:sp>
      <p:pic>
        <p:nvPicPr>
          <p:cNvPr id="4" name="ttsmaker-file-2023-10-30-13-47-45">
            <a:hlinkClick r:id="" action="ppaction://media"/>
            <a:extLst>
              <a:ext uri="{FF2B5EF4-FFF2-40B4-BE49-F238E27FC236}">
                <a16:creationId xmlns:a16="http://schemas.microsoft.com/office/drawing/2014/main" id="{6C4705B9-4378-347E-3CEB-39BC5C46C5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26491" y="5391628"/>
            <a:ext cx="730250" cy="730250"/>
          </a:xfrm>
          <a:prstGeom prst="rect">
            <a:avLst/>
          </a:prstGeom>
        </p:spPr>
      </p:pic>
    </p:spTree>
    <p:extLst>
      <p:ext uri="{BB962C8B-B14F-4D97-AF65-F5344CB8AC3E}">
        <p14:creationId xmlns:p14="http://schemas.microsoft.com/office/powerpoint/2010/main" val="36378484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4E15F8E-41C0-D8B9-28B4-E31C4EC33602}"/>
              </a:ext>
            </a:extLst>
          </p:cNvPr>
          <p:cNvSpPr>
            <a:spLocks noGrp="1"/>
          </p:cNvSpPr>
          <p:nvPr>
            <p:ph type="sldNum" sz="quarter" idx="10"/>
          </p:nvPr>
        </p:nvSpPr>
        <p:spPr/>
        <p:txBody>
          <a:bodyPr/>
          <a:lstStyle/>
          <a:p>
            <a:fld id="{07BBA289-C7AD-49A4-B28C-D3389E1EE99E}" type="slidenum">
              <a:rPr lang="fr-FR" smtClean="0"/>
              <a:t>4</a:t>
            </a:fld>
            <a:endParaRPr lang="fr-FR"/>
          </a:p>
        </p:txBody>
      </p:sp>
      <p:sp>
        <p:nvSpPr>
          <p:cNvPr id="6" name="Titre 5">
            <a:extLst>
              <a:ext uri="{FF2B5EF4-FFF2-40B4-BE49-F238E27FC236}">
                <a16:creationId xmlns:a16="http://schemas.microsoft.com/office/drawing/2014/main" id="{26442875-A862-7D71-5513-22B77589EF9C}"/>
              </a:ext>
            </a:extLst>
          </p:cNvPr>
          <p:cNvSpPr>
            <a:spLocks noGrp="1"/>
          </p:cNvSpPr>
          <p:nvPr>
            <p:ph type="title"/>
          </p:nvPr>
        </p:nvSpPr>
        <p:spPr/>
        <p:txBody>
          <a:bodyPr/>
          <a:lstStyle/>
          <a:p>
            <a:r>
              <a:rPr lang="fr-FR" dirty="0"/>
              <a:t>Visuel de la fiche d’instruction</a:t>
            </a:r>
          </a:p>
        </p:txBody>
      </p:sp>
      <p:pic>
        <p:nvPicPr>
          <p:cNvPr id="4" name="Image 3">
            <a:extLst>
              <a:ext uri="{FF2B5EF4-FFF2-40B4-BE49-F238E27FC236}">
                <a16:creationId xmlns:a16="http://schemas.microsoft.com/office/drawing/2014/main" id="{0D0AEE4D-8EFC-62EC-D84B-09E79F17B29E}"/>
              </a:ext>
            </a:extLst>
          </p:cNvPr>
          <p:cNvPicPr>
            <a:picLocks noChangeAspect="1"/>
          </p:cNvPicPr>
          <p:nvPr/>
        </p:nvPicPr>
        <p:blipFill>
          <a:blip r:embed="rId2"/>
          <a:stretch>
            <a:fillRect/>
          </a:stretch>
        </p:blipFill>
        <p:spPr>
          <a:xfrm>
            <a:off x="2903627" y="1279725"/>
            <a:ext cx="5508853" cy="5213149"/>
          </a:xfrm>
          <a:prstGeom prst="rect">
            <a:avLst/>
          </a:prstGeom>
        </p:spPr>
      </p:pic>
    </p:spTree>
    <p:extLst>
      <p:ext uri="{BB962C8B-B14F-4D97-AF65-F5344CB8AC3E}">
        <p14:creationId xmlns:p14="http://schemas.microsoft.com/office/powerpoint/2010/main" val="3120845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820444" y="3369076"/>
            <a:ext cx="6590271" cy="654908"/>
          </a:xfrm>
        </p:spPr>
        <p:txBody>
          <a:bodyPr>
            <a:noAutofit/>
          </a:bodyPr>
          <a:lstStyle/>
          <a:p>
            <a:r>
              <a:rPr lang="fr-FR" sz="2000" dirty="0">
                <a:latin typeface="DejaVu Sans"/>
              </a:rPr>
              <a:t>Aide au remplissage de la fiche d’instruction</a:t>
            </a:r>
          </a:p>
        </p:txBody>
      </p:sp>
    </p:spTree>
    <p:extLst>
      <p:ext uri="{BB962C8B-B14F-4D97-AF65-F5344CB8AC3E}">
        <p14:creationId xmlns:p14="http://schemas.microsoft.com/office/powerpoint/2010/main" val="93915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7F9E8B6-CC7D-366E-352E-C216F55A8A82}"/>
              </a:ext>
            </a:extLst>
          </p:cNvPr>
          <p:cNvPicPr>
            <a:picLocks noChangeAspect="1"/>
          </p:cNvPicPr>
          <p:nvPr/>
        </p:nvPicPr>
        <p:blipFill>
          <a:blip r:embed="rId5"/>
          <a:stretch>
            <a:fillRect/>
          </a:stretch>
        </p:blipFill>
        <p:spPr>
          <a:xfrm>
            <a:off x="527240" y="1840973"/>
            <a:ext cx="11362138" cy="2392029"/>
          </a:xfrm>
          <a:prstGeom prst="rect">
            <a:avLst/>
          </a:prstGeom>
        </p:spPr>
      </p:pic>
      <p:sp>
        <p:nvSpPr>
          <p:cNvPr id="3" name="Espace réservé du numéro de diapositive 2">
            <a:extLst>
              <a:ext uri="{FF2B5EF4-FFF2-40B4-BE49-F238E27FC236}">
                <a16:creationId xmlns:a16="http://schemas.microsoft.com/office/drawing/2014/main" id="{6664D14B-45E1-257B-1BD5-4B27911008C3}"/>
              </a:ext>
            </a:extLst>
          </p:cNvPr>
          <p:cNvSpPr>
            <a:spLocks noGrp="1"/>
          </p:cNvSpPr>
          <p:nvPr>
            <p:ph type="sldNum" sz="quarter" idx="12"/>
          </p:nvPr>
        </p:nvSpPr>
        <p:spPr/>
        <p:txBody>
          <a:bodyPr/>
          <a:lstStyle/>
          <a:p>
            <a:fld id="{07BBA289-C7AD-49A4-B28C-D3389E1EE99E}" type="slidenum">
              <a:rPr lang="fr-FR" smtClean="0"/>
              <a:t>6</a:t>
            </a:fld>
            <a:endParaRPr lang="fr-FR"/>
          </a:p>
        </p:txBody>
      </p:sp>
      <p:sp>
        <p:nvSpPr>
          <p:cNvPr id="5" name="Titre 4">
            <a:extLst>
              <a:ext uri="{FF2B5EF4-FFF2-40B4-BE49-F238E27FC236}">
                <a16:creationId xmlns:a16="http://schemas.microsoft.com/office/drawing/2014/main" id="{94FB6BA4-F827-6709-A1AB-0E55354998FF}"/>
              </a:ext>
            </a:extLst>
          </p:cNvPr>
          <p:cNvSpPr>
            <a:spLocks noGrp="1"/>
          </p:cNvSpPr>
          <p:nvPr>
            <p:ph type="title"/>
          </p:nvPr>
        </p:nvSpPr>
        <p:spPr>
          <a:xfrm>
            <a:off x="838200" y="534944"/>
            <a:ext cx="10515600" cy="739672"/>
          </a:xfrm>
        </p:spPr>
        <p:txBody>
          <a:bodyPr>
            <a:normAutofit fontScale="90000"/>
          </a:bodyPr>
          <a:lstStyle/>
          <a:p>
            <a:r>
              <a:rPr lang="fr-FR" dirty="0"/>
              <a:t>Identification de la fiche d’instruction</a:t>
            </a:r>
          </a:p>
        </p:txBody>
      </p:sp>
      <p:sp>
        <p:nvSpPr>
          <p:cNvPr id="10" name="ZoneTexte 9">
            <a:extLst>
              <a:ext uri="{FF2B5EF4-FFF2-40B4-BE49-F238E27FC236}">
                <a16:creationId xmlns:a16="http://schemas.microsoft.com/office/drawing/2014/main" id="{9317F31A-C88D-C1D6-CB1F-376C636385B8}"/>
              </a:ext>
            </a:extLst>
          </p:cNvPr>
          <p:cNvSpPr txBox="1"/>
          <p:nvPr/>
        </p:nvSpPr>
        <p:spPr>
          <a:xfrm>
            <a:off x="6531429" y="2155814"/>
            <a:ext cx="4715691" cy="338554"/>
          </a:xfrm>
          <a:prstGeom prst="rect">
            <a:avLst/>
          </a:prstGeom>
          <a:noFill/>
        </p:spPr>
        <p:txBody>
          <a:bodyPr wrap="square" rtlCol="0">
            <a:spAutoFit/>
          </a:bodyPr>
          <a:lstStyle/>
          <a:p>
            <a:r>
              <a:rPr lang="fr-FR" sz="1600" b="1" dirty="0">
                <a:solidFill>
                  <a:srgbClr val="FF0000"/>
                </a:solidFill>
              </a:rPr>
              <a:t>UN SEUL CODE AUTORISE    1 FICHE = 1 ARTICLE</a:t>
            </a:r>
          </a:p>
        </p:txBody>
      </p:sp>
      <p:sp>
        <p:nvSpPr>
          <p:cNvPr id="11" name="ZoneTexte 10">
            <a:extLst>
              <a:ext uri="{FF2B5EF4-FFF2-40B4-BE49-F238E27FC236}">
                <a16:creationId xmlns:a16="http://schemas.microsoft.com/office/drawing/2014/main" id="{E005095B-45A2-111A-3859-59DE679CC7CA}"/>
              </a:ext>
            </a:extLst>
          </p:cNvPr>
          <p:cNvSpPr txBox="1"/>
          <p:nvPr/>
        </p:nvSpPr>
        <p:spPr>
          <a:xfrm>
            <a:off x="6505304" y="2594318"/>
            <a:ext cx="5329649" cy="523220"/>
          </a:xfrm>
          <a:prstGeom prst="rect">
            <a:avLst/>
          </a:prstGeom>
          <a:noFill/>
        </p:spPr>
        <p:txBody>
          <a:bodyPr wrap="square" rtlCol="0">
            <a:spAutoFit/>
          </a:bodyPr>
          <a:lstStyle/>
          <a:p>
            <a:r>
              <a:rPr lang="fr-FR" sz="1400" b="1" dirty="0">
                <a:solidFill>
                  <a:srgbClr val="FF0000"/>
                </a:solidFill>
              </a:rPr>
              <a:t>CORRESPOND A LA DATE DE CREATION OU DE DERNIERE MODIFICATION</a:t>
            </a:r>
          </a:p>
        </p:txBody>
      </p:sp>
      <p:sp>
        <p:nvSpPr>
          <p:cNvPr id="12" name="ZoneTexte 11">
            <a:extLst>
              <a:ext uri="{FF2B5EF4-FFF2-40B4-BE49-F238E27FC236}">
                <a16:creationId xmlns:a16="http://schemas.microsoft.com/office/drawing/2014/main" id="{25AC5862-503D-1A5F-E958-7E4B51EF65EA}"/>
              </a:ext>
            </a:extLst>
          </p:cNvPr>
          <p:cNvSpPr txBox="1"/>
          <p:nvPr/>
        </p:nvSpPr>
        <p:spPr>
          <a:xfrm>
            <a:off x="6505303" y="3129737"/>
            <a:ext cx="5225145" cy="584775"/>
          </a:xfrm>
          <a:prstGeom prst="rect">
            <a:avLst/>
          </a:prstGeom>
          <a:noFill/>
        </p:spPr>
        <p:txBody>
          <a:bodyPr wrap="square" rtlCol="0">
            <a:spAutoFit/>
          </a:bodyPr>
          <a:lstStyle/>
          <a:p>
            <a:r>
              <a:rPr lang="fr-FR" sz="1600" b="1" dirty="0">
                <a:solidFill>
                  <a:srgbClr val="FF0000"/>
                </a:solidFill>
              </a:rPr>
              <a:t>NOM DU REDACTEUR DE LA FICHE = RESPONSABLE DU SUIVI</a:t>
            </a:r>
          </a:p>
        </p:txBody>
      </p:sp>
      <p:sp>
        <p:nvSpPr>
          <p:cNvPr id="13" name="ZoneTexte 12">
            <a:extLst>
              <a:ext uri="{FF2B5EF4-FFF2-40B4-BE49-F238E27FC236}">
                <a16:creationId xmlns:a16="http://schemas.microsoft.com/office/drawing/2014/main" id="{176894C7-3BCF-5365-203A-A0491D6F55D4}"/>
              </a:ext>
            </a:extLst>
          </p:cNvPr>
          <p:cNvSpPr txBox="1"/>
          <p:nvPr/>
        </p:nvSpPr>
        <p:spPr>
          <a:xfrm>
            <a:off x="6505304" y="3736387"/>
            <a:ext cx="5225145" cy="338554"/>
          </a:xfrm>
          <a:prstGeom prst="rect">
            <a:avLst/>
          </a:prstGeom>
          <a:noFill/>
        </p:spPr>
        <p:txBody>
          <a:bodyPr wrap="square" rtlCol="0">
            <a:spAutoFit/>
          </a:bodyPr>
          <a:lstStyle/>
          <a:p>
            <a:r>
              <a:rPr lang="fr-FR" sz="1600" b="1" dirty="0">
                <a:solidFill>
                  <a:srgbClr val="FF0000"/>
                </a:solidFill>
              </a:rPr>
              <a:t>UNIQUEMENT SI L’INSTRUCTION CONCERNE UN CLIENT</a:t>
            </a:r>
          </a:p>
        </p:txBody>
      </p:sp>
      <p:pic>
        <p:nvPicPr>
          <p:cNvPr id="4" name="ttsmaker-file-2023-10-30-14-45-38">
            <a:hlinkClick r:id="" action="ppaction://media"/>
            <a:extLst>
              <a:ext uri="{FF2B5EF4-FFF2-40B4-BE49-F238E27FC236}">
                <a16:creationId xmlns:a16="http://schemas.microsoft.com/office/drawing/2014/main" id="{28BDC618-A6C6-19D5-764D-CF806A4746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76875" y="4769304"/>
            <a:ext cx="730250" cy="730250"/>
          </a:xfrm>
          <a:prstGeom prst="rect">
            <a:avLst/>
          </a:prstGeom>
        </p:spPr>
      </p:pic>
    </p:spTree>
    <p:extLst>
      <p:ext uri="{BB962C8B-B14F-4D97-AF65-F5344CB8AC3E}">
        <p14:creationId xmlns:p14="http://schemas.microsoft.com/office/powerpoint/2010/main" val="19714754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BAF65F4-849C-72E8-9ADB-1A7C19D2BBE3}"/>
              </a:ext>
            </a:extLst>
          </p:cNvPr>
          <p:cNvSpPr>
            <a:spLocks noGrp="1"/>
          </p:cNvSpPr>
          <p:nvPr>
            <p:ph type="sldNum" sz="quarter" idx="10"/>
          </p:nvPr>
        </p:nvSpPr>
        <p:spPr/>
        <p:txBody>
          <a:bodyPr/>
          <a:lstStyle/>
          <a:p>
            <a:fld id="{07BBA289-C7AD-49A4-B28C-D3389E1EE99E}" type="slidenum">
              <a:rPr lang="fr-FR" smtClean="0"/>
              <a:pPr/>
              <a:t>7</a:t>
            </a:fld>
            <a:endParaRPr lang="fr-FR"/>
          </a:p>
        </p:txBody>
      </p:sp>
      <p:sp>
        <p:nvSpPr>
          <p:cNvPr id="6" name="Titre 5">
            <a:extLst>
              <a:ext uri="{FF2B5EF4-FFF2-40B4-BE49-F238E27FC236}">
                <a16:creationId xmlns:a16="http://schemas.microsoft.com/office/drawing/2014/main" id="{3EF4C7C0-A8F8-C62D-1181-2D2021EB7AE6}"/>
              </a:ext>
            </a:extLst>
          </p:cNvPr>
          <p:cNvSpPr>
            <a:spLocks noGrp="1"/>
          </p:cNvSpPr>
          <p:nvPr>
            <p:ph type="title"/>
          </p:nvPr>
        </p:nvSpPr>
        <p:spPr/>
        <p:txBody>
          <a:bodyPr/>
          <a:lstStyle/>
          <a:p>
            <a:r>
              <a:rPr lang="fr-FR" dirty="0"/>
              <a:t>Rédaction de l’instruction</a:t>
            </a:r>
          </a:p>
        </p:txBody>
      </p:sp>
      <p:pic>
        <p:nvPicPr>
          <p:cNvPr id="8" name="Image 7">
            <a:extLst>
              <a:ext uri="{FF2B5EF4-FFF2-40B4-BE49-F238E27FC236}">
                <a16:creationId xmlns:a16="http://schemas.microsoft.com/office/drawing/2014/main" id="{0E0E25D1-0EDE-9F9D-47C4-647F7BCA920F}"/>
              </a:ext>
            </a:extLst>
          </p:cNvPr>
          <p:cNvPicPr>
            <a:picLocks noChangeAspect="1"/>
          </p:cNvPicPr>
          <p:nvPr/>
        </p:nvPicPr>
        <p:blipFill>
          <a:blip r:embed="rId4"/>
          <a:stretch>
            <a:fillRect/>
          </a:stretch>
        </p:blipFill>
        <p:spPr>
          <a:xfrm>
            <a:off x="2637946" y="1485902"/>
            <a:ext cx="7344254" cy="5311548"/>
          </a:xfrm>
          <a:prstGeom prst="rect">
            <a:avLst/>
          </a:prstGeom>
        </p:spPr>
      </p:pic>
      <p:sp>
        <p:nvSpPr>
          <p:cNvPr id="9" name="ZoneTexte 8">
            <a:extLst>
              <a:ext uri="{FF2B5EF4-FFF2-40B4-BE49-F238E27FC236}">
                <a16:creationId xmlns:a16="http://schemas.microsoft.com/office/drawing/2014/main" id="{03A37968-29E4-02E6-5CD3-8FE94FE614DC}"/>
              </a:ext>
            </a:extLst>
          </p:cNvPr>
          <p:cNvSpPr txBox="1"/>
          <p:nvPr/>
        </p:nvSpPr>
        <p:spPr>
          <a:xfrm>
            <a:off x="613203" y="2690336"/>
            <a:ext cx="2024743" cy="1754326"/>
          </a:xfrm>
          <a:prstGeom prst="rect">
            <a:avLst/>
          </a:prstGeom>
          <a:noFill/>
        </p:spPr>
        <p:txBody>
          <a:bodyPr wrap="square" lIns="91440" tIns="45720" rIns="91440" bIns="45720" rtlCol="0" anchor="t">
            <a:spAutoFit/>
          </a:bodyPr>
          <a:lstStyle/>
          <a:p>
            <a:r>
              <a:rPr lang="fr-FR" b="1" dirty="0">
                <a:solidFill>
                  <a:srgbClr val="FF0000"/>
                </a:solidFill>
              </a:rPr>
              <a:t>Cochez le type d’instruction.</a:t>
            </a:r>
          </a:p>
          <a:p>
            <a:endParaRPr lang="fr-FR" b="1" dirty="0">
              <a:solidFill>
                <a:srgbClr val="FF0000"/>
              </a:solidFill>
            </a:endParaRPr>
          </a:p>
          <a:p>
            <a:endParaRPr lang="fr-FR" b="1" dirty="0">
              <a:solidFill>
                <a:srgbClr val="FF0000"/>
              </a:solidFill>
            </a:endParaRPr>
          </a:p>
          <a:p>
            <a:r>
              <a:rPr lang="fr-FR" b="1" dirty="0">
                <a:solidFill>
                  <a:srgbClr val="FF0000"/>
                </a:solidFill>
              </a:rPr>
              <a:t>Une fiche par type.</a:t>
            </a:r>
          </a:p>
          <a:p>
            <a:endParaRPr lang="fr-FR" b="1" dirty="0">
              <a:solidFill>
                <a:srgbClr val="FF0000"/>
              </a:solidFill>
              <a:cs typeface="Calibri" panose="020F0502020204030204"/>
            </a:endParaRPr>
          </a:p>
        </p:txBody>
      </p:sp>
      <p:sp>
        <p:nvSpPr>
          <p:cNvPr id="10" name="ZoneTexte 9">
            <a:extLst>
              <a:ext uri="{FF2B5EF4-FFF2-40B4-BE49-F238E27FC236}">
                <a16:creationId xmlns:a16="http://schemas.microsoft.com/office/drawing/2014/main" id="{254E10A0-E738-709C-389F-76F104597624}"/>
              </a:ext>
            </a:extLst>
          </p:cNvPr>
          <p:cNvSpPr txBox="1"/>
          <p:nvPr/>
        </p:nvSpPr>
        <p:spPr>
          <a:xfrm>
            <a:off x="6675120" y="2455817"/>
            <a:ext cx="3043646" cy="1754326"/>
          </a:xfrm>
          <a:prstGeom prst="rect">
            <a:avLst/>
          </a:prstGeom>
          <a:noFill/>
        </p:spPr>
        <p:txBody>
          <a:bodyPr wrap="square" rtlCol="0">
            <a:spAutoFit/>
          </a:bodyPr>
          <a:lstStyle/>
          <a:p>
            <a:r>
              <a:rPr lang="fr-FR" b="1" dirty="0">
                <a:solidFill>
                  <a:srgbClr val="FF0000"/>
                </a:solidFill>
              </a:rPr>
              <a:t>Détaillez l’instruction</a:t>
            </a:r>
          </a:p>
          <a:p>
            <a:endParaRPr lang="fr-FR" b="1" dirty="0">
              <a:solidFill>
                <a:srgbClr val="FF0000"/>
              </a:solidFill>
            </a:endParaRPr>
          </a:p>
          <a:p>
            <a:r>
              <a:rPr lang="fr-FR" b="1" dirty="0">
                <a:solidFill>
                  <a:srgbClr val="FF0000"/>
                </a:solidFill>
              </a:rPr>
              <a:t>Conditions d’application</a:t>
            </a:r>
          </a:p>
          <a:p>
            <a:r>
              <a:rPr lang="fr-FR" b="1" dirty="0">
                <a:solidFill>
                  <a:srgbClr val="FF0000"/>
                </a:solidFill>
              </a:rPr>
              <a:t>Limite de temps</a:t>
            </a:r>
          </a:p>
          <a:p>
            <a:r>
              <a:rPr lang="fr-FR" b="1" dirty="0">
                <a:solidFill>
                  <a:srgbClr val="FF0000"/>
                </a:solidFill>
              </a:rPr>
              <a:t>Conditions de limitation</a:t>
            </a:r>
          </a:p>
          <a:p>
            <a:r>
              <a:rPr lang="fr-FR" b="1" dirty="0">
                <a:solidFill>
                  <a:srgbClr val="FF0000"/>
                </a:solidFill>
              </a:rPr>
              <a:t>Conditions de mises à jour</a:t>
            </a:r>
          </a:p>
        </p:txBody>
      </p:sp>
      <p:pic>
        <p:nvPicPr>
          <p:cNvPr id="2" name="ttsmaker-file-2023-10-30-14-5-0">
            <a:hlinkClick r:id="" action="ppaction://media"/>
            <a:extLst>
              <a:ext uri="{FF2B5EF4-FFF2-40B4-BE49-F238E27FC236}">
                <a16:creationId xmlns:a16="http://schemas.microsoft.com/office/drawing/2014/main" id="{A1A6EA9A-90F8-06D7-28CF-F3F12605B6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83477" y="4744450"/>
            <a:ext cx="730250" cy="730250"/>
          </a:xfrm>
          <a:prstGeom prst="rect">
            <a:avLst/>
          </a:prstGeom>
        </p:spPr>
      </p:pic>
    </p:spTree>
    <p:extLst>
      <p:ext uri="{BB962C8B-B14F-4D97-AF65-F5344CB8AC3E}">
        <p14:creationId xmlns:p14="http://schemas.microsoft.com/office/powerpoint/2010/main" val="6463604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319B00-F471-1DC5-AFF4-EB82759DB847}"/>
              </a:ext>
            </a:extLst>
          </p:cNvPr>
          <p:cNvSpPr>
            <a:spLocks noGrp="1"/>
          </p:cNvSpPr>
          <p:nvPr>
            <p:ph type="sldNum" sz="quarter" idx="10"/>
          </p:nvPr>
        </p:nvSpPr>
        <p:spPr/>
        <p:txBody>
          <a:bodyPr/>
          <a:lstStyle/>
          <a:p>
            <a:fld id="{07BBA289-C7AD-49A4-B28C-D3389E1EE99E}" type="slidenum">
              <a:rPr lang="fr-FR" smtClean="0"/>
              <a:pPr/>
              <a:t>8</a:t>
            </a:fld>
            <a:endParaRPr lang="fr-FR"/>
          </a:p>
        </p:txBody>
      </p:sp>
      <p:sp>
        <p:nvSpPr>
          <p:cNvPr id="4" name="Titre 3">
            <a:extLst>
              <a:ext uri="{FF2B5EF4-FFF2-40B4-BE49-F238E27FC236}">
                <a16:creationId xmlns:a16="http://schemas.microsoft.com/office/drawing/2014/main" id="{D8ECBA3A-318B-A6AE-7D43-F5CE26142AFE}"/>
              </a:ext>
            </a:extLst>
          </p:cNvPr>
          <p:cNvSpPr>
            <a:spLocks noGrp="1"/>
          </p:cNvSpPr>
          <p:nvPr>
            <p:ph type="title"/>
          </p:nvPr>
        </p:nvSpPr>
        <p:spPr>
          <a:xfrm>
            <a:off x="741438" y="461888"/>
            <a:ext cx="10515600" cy="739672"/>
          </a:xfrm>
        </p:spPr>
        <p:txBody>
          <a:bodyPr>
            <a:normAutofit/>
          </a:bodyPr>
          <a:lstStyle/>
          <a:p>
            <a:r>
              <a:rPr lang="fr-FR" dirty="0">
                <a:latin typeface="DejaVu Sans"/>
              </a:rPr>
              <a:t>Détails selon l'instruction spécifique</a:t>
            </a:r>
            <a:endParaRPr lang="fr-FR" dirty="0"/>
          </a:p>
        </p:txBody>
      </p:sp>
      <p:sp>
        <p:nvSpPr>
          <p:cNvPr id="7" name="ZoneTexte 6">
            <a:extLst>
              <a:ext uri="{FF2B5EF4-FFF2-40B4-BE49-F238E27FC236}">
                <a16:creationId xmlns:a16="http://schemas.microsoft.com/office/drawing/2014/main" id="{9D35F60E-08F2-8B90-45F3-5DDDFFDD89BD}"/>
              </a:ext>
            </a:extLst>
          </p:cNvPr>
          <p:cNvSpPr txBox="1"/>
          <p:nvPr/>
        </p:nvSpPr>
        <p:spPr>
          <a:xfrm>
            <a:off x="755952" y="1203476"/>
            <a:ext cx="9274628" cy="4647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cs typeface="Calibri"/>
              </a:rPr>
              <a:t>GRAVURE</a:t>
            </a:r>
          </a:p>
          <a:p>
            <a:r>
              <a:rPr lang="fr-FR" sz="1100" dirty="0">
                <a:cs typeface="Calibri"/>
              </a:rPr>
              <a:t>Il s'agit là des informations qui ne sont pas dans la gamme de gravure. </a:t>
            </a:r>
            <a:endParaRPr lang="en-US" sz="1100" dirty="0">
              <a:cs typeface="Calibri"/>
            </a:endParaRPr>
          </a:p>
          <a:p>
            <a:r>
              <a:rPr lang="fr-FR" sz="1100" dirty="0">
                <a:cs typeface="Calibri"/>
              </a:rPr>
              <a:t>Une instruction qui remplacerait une gamme de gravure doit être archivée, </a:t>
            </a:r>
            <a:r>
              <a:rPr lang="fr-FR" sz="1100" dirty="0">
                <a:ea typeface="+mn-lt"/>
                <a:cs typeface="+mn-lt"/>
              </a:rPr>
              <a:t>pour cela il est impératif de créer la gamme de gravure</a:t>
            </a:r>
            <a:r>
              <a:rPr lang="fr-FR" sz="1100" dirty="0">
                <a:cs typeface="Calibri"/>
              </a:rPr>
              <a:t>.</a:t>
            </a:r>
            <a:endParaRPr lang="en-US" sz="1100" dirty="0">
              <a:cs typeface="Calibri"/>
            </a:endParaRPr>
          </a:p>
          <a:p>
            <a:r>
              <a:rPr lang="fr-FR" sz="1100" dirty="0">
                <a:cs typeface="Calibri"/>
              </a:rPr>
              <a:t>Pensez notamment à indiquer le n° de plan de gravure. L’atelier gravure doit vérifier si l’instruction de gravure est applicable au client indiqué sur l’OF attaché à la FI</a:t>
            </a:r>
            <a:endParaRPr lang="fr-FR" dirty="0">
              <a:cs typeface="Calibri"/>
            </a:endParaRPr>
          </a:p>
          <a:p>
            <a:endParaRPr lang="fr-FR" sz="1100" dirty="0">
              <a:cs typeface="Calibri"/>
            </a:endParaRPr>
          </a:p>
          <a:p>
            <a:r>
              <a:rPr lang="fr-FR" dirty="0">
                <a:cs typeface="Calibri"/>
              </a:rPr>
              <a:t>APPROVISIONNEMENT</a:t>
            </a:r>
          </a:p>
          <a:p>
            <a:r>
              <a:rPr lang="fr-FR" sz="1100" dirty="0">
                <a:cs typeface="Calibri"/>
              </a:rPr>
              <a:t>Les instructions pour les approvisionneurs peuvent uniquement porter sur la quantité de stock ou l’état du stock. Par exemple,</a:t>
            </a:r>
            <a:r>
              <a:rPr lang="fr-FR" sz="1100" dirty="0">
                <a:ea typeface="+mn-lt"/>
                <a:cs typeface="+mn-lt"/>
              </a:rPr>
              <a:t> pour un scénario de demande de re vérification du stock d’un composant ou d'un scénario « A épuisement du stock du composant A utiliser le composant B »</a:t>
            </a:r>
            <a:r>
              <a:rPr lang="fr-FR" sz="1100" dirty="0">
                <a:cs typeface="Calibri"/>
              </a:rPr>
              <a:t>. </a:t>
            </a:r>
            <a:r>
              <a:rPr lang="fr-FR" sz="1100" dirty="0">
                <a:ea typeface="+mn-lt"/>
                <a:cs typeface="+mn-lt"/>
              </a:rPr>
              <a:t>Dans ce cas l’approvisionneur devra lors de la sortie du stock vérifier (c'est à dire compter le stock) et redonner la fiche d'instruction avec la quantité comptée à l’ordonnancement. Si le stock du composant indiqué sur la fiche est 0 alors l’approvisionneur peut utiliser le code de remplacement mais devra notifier l’ordonnancement</a:t>
            </a:r>
            <a:r>
              <a:rPr lang="fr-FR" sz="1100" dirty="0">
                <a:cs typeface="Calibri"/>
              </a:rPr>
              <a:t>.</a:t>
            </a:r>
            <a:endParaRPr lang="en-US" sz="1100" dirty="0">
              <a:cs typeface="Calibri"/>
            </a:endParaRPr>
          </a:p>
          <a:p>
            <a:r>
              <a:rPr lang="fr-FR" sz="1100" dirty="0">
                <a:ea typeface="+mn-lt"/>
                <a:cs typeface="+mn-lt"/>
              </a:rPr>
              <a:t>L’ordonnancement ne doit pas demander de remplacer un composant par un autre s’il n’y a pas de règle de gestion pour le scénario « A épuisement du stock ». Au retour de la fiche par l’approvisionneur, l’ordonnancement vérifie le besoin de relancer la production ou bien la nécessité d'une demande d’achat sur le composant. Il procèdera également à la mise à jour de la fiche.</a:t>
            </a:r>
            <a:endParaRPr lang="fr-FR" dirty="0"/>
          </a:p>
          <a:p>
            <a:endParaRPr lang="fr-FR" sz="1100" dirty="0">
              <a:cs typeface="Calibri"/>
            </a:endParaRPr>
          </a:p>
          <a:p>
            <a:r>
              <a:rPr lang="fr-FR" dirty="0">
                <a:cs typeface="Calibri"/>
              </a:rPr>
              <a:t>EXPEDITION</a:t>
            </a:r>
          </a:p>
          <a:p>
            <a:r>
              <a:rPr lang="fr-FR" sz="1100" dirty="0">
                <a:cs typeface="Calibri"/>
              </a:rPr>
              <a:t>Il s'agit là des informations qui ne sont pas dans la gamme d'expédition.</a:t>
            </a:r>
          </a:p>
          <a:p>
            <a:pPr marL="742950" lvl="1" indent="-285750">
              <a:buFont typeface="Courier New"/>
              <a:buChar char="○"/>
            </a:pPr>
            <a:r>
              <a:rPr lang="fr-FR" sz="1100" dirty="0">
                <a:cs typeface="Calibri"/>
              </a:rPr>
              <a:t>Demande de test par le BE : Dans ce cas, les expéditions doivent attendre la validation du BE avant l’emballage. Les expéditions sont responsables de notifier le BE que les pièces sont en attente. Le BE doit en retour confirmer la date de test aux expéditions et au service commercial. Dans le tableau des AR en attente d’expédition, ces produits seront indiqués comme « en attente test BE ».</a:t>
            </a:r>
          </a:p>
          <a:p>
            <a:pPr marL="742950" lvl="1" indent="-285750">
              <a:buFont typeface="Courier New"/>
              <a:buChar char="○"/>
            </a:pPr>
            <a:r>
              <a:rPr lang="fr-FR" sz="1100" dirty="0">
                <a:cs typeface="Calibri"/>
              </a:rPr>
              <a:t>Demande d’emballage particulier : Il arrive que certains produits nécessitent un emballage particulier, dans ce cas l’ordonnancement indiquera « emballage de chaque produit dans une CAISSE TYPE CP2 1200x1000x1000 » code 16325. Pour les emballages particuliers l’ordonnancement et les expéditions doivent préciser si la règle d’emballage est applicable pour toutes les expéditions ou uniquement pour certains clients ou certains pays. </a:t>
            </a:r>
          </a:p>
          <a:p>
            <a:endParaRPr lang="fr-FR" sz="1100" dirty="0">
              <a:cs typeface="Calibri"/>
            </a:endParaRPr>
          </a:p>
        </p:txBody>
      </p:sp>
      <p:pic>
        <p:nvPicPr>
          <p:cNvPr id="8" name="ttsmaker-file-2023-10-30-16-17-1">
            <a:hlinkClick r:id="" action="ppaction://media"/>
            <a:extLst>
              <a:ext uri="{FF2B5EF4-FFF2-40B4-BE49-F238E27FC236}">
                <a16:creationId xmlns:a16="http://schemas.microsoft.com/office/drawing/2014/main" id="{4D4CA4D8-F650-6D8C-3DBB-1E6115AA35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65637" y="5398257"/>
            <a:ext cx="730250" cy="730250"/>
          </a:xfrm>
          <a:prstGeom prst="rect">
            <a:avLst/>
          </a:prstGeom>
        </p:spPr>
      </p:pic>
    </p:spTree>
    <p:extLst>
      <p:ext uri="{BB962C8B-B14F-4D97-AF65-F5344CB8AC3E}">
        <p14:creationId xmlns:p14="http://schemas.microsoft.com/office/powerpoint/2010/main" val="3812414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7756A99-F403-BFAF-82F5-A4D35D2B0D39}"/>
              </a:ext>
            </a:extLst>
          </p:cNvPr>
          <p:cNvSpPr>
            <a:spLocks noGrp="1"/>
          </p:cNvSpPr>
          <p:nvPr>
            <p:ph type="sldNum" sz="quarter" idx="12"/>
          </p:nvPr>
        </p:nvSpPr>
        <p:spPr/>
        <p:txBody>
          <a:bodyPr/>
          <a:lstStyle/>
          <a:p>
            <a:fld id="{07BBA289-C7AD-49A4-B28C-D3389E1EE99E}" type="slidenum">
              <a:rPr lang="fr-FR" smtClean="0"/>
              <a:t>9</a:t>
            </a:fld>
            <a:endParaRPr lang="fr-FR"/>
          </a:p>
        </p:txBody>
      </p:sp>
      <p:sp>
        <p:nvSpPr>
          <p:cNvPr id="5" name="Titre 4">
            <a:extLst>
              <a:ext uri="{FF2B5EF4-FFF2-40B4-BE49-F238E27FC236}">
                <a16:creationId xmlns:a16="http://schemas.microsoft.com/office/drawing/2014/main" id="{67069ACC-43BB-F818-A0B2-94426B15D0F5}"/>
              </a:ext>
            </a:extLst>
          </p:cNvPr>
          <p:cNvSpPr>
            <a:spLocks noGrp="1"/>
          </p:cNvSpPr>
          <p:nvPr>
            <p:ph type="title"/>
          </p:nvPr>
        </p:nvSpPr>
        <p:spPr/>
        <p:txBody>
          <a:bodyPr>
            <a:normAutofit/>
          </a:bodyPr>
          <a:lstStyle/>
          <a:p>
            <a:r>
              <a:rPr lang="fr-FR" dirty="0">
                <a:latin typeface="DejaVu Sans"/>
              </a:rPr>
              <a:t>Détails selon l'instruction spécifique</a:t>
            </a:r>
          </a:p>
        </p:txBody>
      </p:sp>
      <p:sp>
        <p:nvSpPr>
          <p:cNvPr id="7" name="ZoneTexte 6">
            <a:extLst>
              <a:ext uri="{FF2B5EF4-FFF2-40B4-BE49-F238E27FC236}">
                <a16:creationId xmlns:a16="http://schemas.microsoft.com/office/drawing/2014/main" id="{F25C3A1B-5AD5-2B6A-AFD7-FF26CBC10ADF}"/>
              </a:ext>
            </a:extLst>
          </p:cNvPr>
          <p:cNvSpPr txBox="1"/>
          <p:nvPr/>
        </p:nvSpPr>
        <p:spPr>
          <a:xfrm>
            <a:off x="1155095" y="1324429"/>
            <a:ext cx="9274628"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cs typeface="Calibri"/>
              </a:rPr>
              <a:t>CHAUDRONNERIE</a:t>
            </a:r>
          </a:p>
          <a:p>
            <a:r>
              <a:rPr lang="fr-FR" sz="1100" dirty="0">
                <a:cs typeface="Calibri"/>
              </a:rPr>
              <a:t>Il s'agit là des informations qui ne sont pas dans </a:t>
            </a:r>
            <a:r>
              <a:rPr lang="fr-FR" sz="1100">
                <a:cs typeface="Calibri"/>
              </a:rPr>
              <a:t>les gammes</a:t>
            </a:r>
            <a:r>
              <a:rPr lang="fr-FR" sz="1100" dirty="0">
                <a:cs typeface="Calibri"/>
              </a:rPr>
              <a:t> de chaudronnerie. </a:t>
            </a:r>
            <a:endParaRPr lang="en-US" sz="1100" dirty="0">
              <a:cs typeface="Calibri"/>
            </a:endParaRPr>
          </a:p>
          <a:p>
            <a:pPr marL="742950" lvl="1" indent="-285750">
              <a:buFont typeface="Courier New"/>
              <a:buChar char="○"/>
            </a:pPr>
            <a:r>
              <a:rPr lang="fr-FR" sz="1100" b="1" dirty="0">
                <a:cs typeface="Calibri"/>
              </a:rPr>
              <a:t>Notification d’un composant alternatif</a:t>
            </a:r>
            <a:r>
              <a:rPr lang="fr-FR" sz="1100" dirty="0">
                <a:cs typeface="Calibri"/>
              </a:rPr>
              <a:t> : Il est parfois possible de remplacer un composant par un autre. L’ordonnancement doit alors préciser le code article, désignation et quantité de l’article de remplacement sur la FI. En cas d’utilisation de l’alternatif par la chaudronnerie, l’approvisionneur notera sur l’OF le remplacement et l’ordonnancement corrigera l’OF à sa réception.</a:t>
            </a:r>
          </a:p>
          <a:p>
            <a:pPr marL="742950" lvl="1" indent="-285750">
              <a:buFont typeface="Courier New"/>
              <a:buChar char="○"/>
            </a:pPr>
            <a:r>
              <a:rPr lang="fr-FR" sz="1100" b="1" dirty="0">
                <a:cs typeface="Calibri"/>
              </a:rPr>
              <a:t>Les opérations de gamme</a:t>
            </a:r>
            <a:r>
              <a:rPr lang="fr-FR" sz="1100" dirty="0">
                <a:cs typeface="Calibri"/>
              </a:rPr>
              <a:t> : Par défaut les différentes opérations de gamme doivent être identifiées par des lignes différentes dans la gamme. Par exemple, SOUDURE, DECOUPE…. Cependant il peut être utile de préciser des instructions spécifiques à une phase de chaudronnerie. Par exemple, sur la FI de l’article 44879, il faudrait créer un champ d’application « Chaudronnerie » et une instruction : « Assembler la vis 12X35 code article VTCHC 12X35, VIS TCHC 12X35 INOX A2 avant la soudure ».</a:t>
            </a:r>
          </a:p>
          <a:p>
            <a:pPr marL="742950" lvl="1" indent="-285750">
              <a:buFont typeface="Courier New"/>
              <a:buChar char="○"/>
            </a:pPr>
            <a:r>
              <a:rPr lang="fr-FR" sz="1100" b="1" dirty="0">
                <a:cs typeface="Calibri"/>
              </a:rPr>
              <a:t>Approvisionneur Chaudronnerie</a:t>
            </a:r>
            <a:r>
              <a:rPr lang="fr-FR" sz="1100" dirty="0">
                <a:cs typeface="Calibri"/>
              </a:rPr>
              <a:t> : </a:t>
            </a:r>
            <a:r>
              <a:rPr lang="fr-FR" sz="1100" dirty="0">
                <a:ea typeface="+mn-lt"/>
                <a:cs typeface="+mn-lt"/>
              </a:rPr>
              <a:t>Les instructions pour les approvisionneurs peuvent uniquement porter sur la quantité ou l’état du stock ainsi que des instructions de sorties de composants pour de la sous-traitance. </a:t>
            </a:r>
          </a:p>
          <a:p>
            <a:endParaRPr lang="fr-FR" sz="1100" dirty="0">
              <a:cs typeface="Calibri"/>
            </a:endParaRPr>
          </a:p>
          <a:p>
            <a:endParaRPr lang="fr-FR" sz="1100" dirty="0">
              <a:cs typeface="Calibri"/>
            </a:endParaRPr>
          </a:p>
          <a:p>
            <a:r>
              <a:rPr lang="fr-FR" dirty="0">
                <a:cs typeface="Calibri"/>
              </a:rPr>
              <a:t>ASSEMBLAGE POK</a:t>
            </a:r>
          </a:p>
          <a:p>
            <a:r>
              <a:rPr lang="fr-FR" sz="1100" dirty="0">
                <a:cs typeface="Calibri"/>
              </a:rPr>
              <a:t>Il s'agit là d'informations complémentaires aux gammes de montage qui sont gérées par la Qualité.</a:t>
            </a:r>
          </a:p>
          <a:p>
            <a:pPr marL="742950" lvl="1" indent="-285750">
              <a:buFont typeface="Courier New"/>
              <a:buChar char="○"/>
            </a:pPr>
            <a:r>
              <a:rPr lang="fr-FR" sz="1100" b="1" dirty="0">
                <a:cs typeface="Calibri"/>
              </a:rPr>
              <a:t>Demande Client</a:t>
            </a:r>
            <a:r>
              <a:rPr lang="fr-FR" sz="1100" dirty="0">
                <a:cs typeface="Calibri"/>
              </a:rPr>
              <a:t> : Scénario pour des demandes spécifiques pour un client ou pays. </a:t>
            </a:r>
          </a:p>
          <a:p>
            <a:pPr marL="742950" lvl="1" indent="-285750">
              <a:buFont typeface="Courier New"/>
              <a:buChar char="○"/>
            </a:pPr>
            <a:r>
              <a:rPr lang="fr-FR" sz="1100" b="1" dirty="0">
                <a:cs typeface="Calibri"/>
              </a:rPr>
              <a:t>Demande logistique</a:t>
            </a:r>
            <a:r>
              <a:rPr lang="fr-FR" sz="1100" dirty="0">
                <a:cs typeface="Calibri"/>
              </a:rPr>
              <a:t> : Scénario où au fur et à mesure du montage, les pièces doivent passer aux essais et/ ou aux expéditions. Cela permet de fluidifier le flux logistique et de libérer de l’espace dans l’atelier. Cette demande est généralement pour les pièces volumineuses. </a:t>
            </a:r>
          </a:p>
          <a:p>
            <a:pPr marL="742950" lvl="1" indent="-285750">
              <a:buFont typeface="Courier New"/>
              <a:buChar char="○"/>
            </a:pPr>
            <a:r>
              <a:rPr lang="fr-FR" sz="1100" b="1" dirty="0">
                <a:cs typeface="Calibri"/>
              </a:rPr>
              <a:t>Demande de chronométrage</a:t>
            </a:r>
            <a:r>
              <a:rPr lang="fr-FR" sz="1100" dirty="0">
                <a:cs typeface="Calibri"/>
              </a:rPr>
              <a:t>. Pour certains produits l’ordonnancement peut demander un chronométrage du temps de montage, notamment lorsque la gamme a été refaite ou pour des nouveaux produits ; et ce afin d’ajuster les prix et d’établir le planning de production.</a:t>
            </a:r>
          </a:p>
          <a:p>
            <a:pPr marL="742950" lvl="1" indent="-285750">
              <a:buFont typeface="Courier New"/>
              <a:buChar char="○"/>
            </a:pPr>
            <a:r>
              <a:rPr lang="fr-FR" sz="1100" b="1" dirty="0">
                <a:cs typeface="Calibri"/>
              </a:rPr>
              <a:t>Alerte</a:t>
            </a:r>
            <a:r>
              <a:rPr lang="fr-FR" sz="1100" dirty="0">
                <a:cs typeface="Calibri"/>
              </a:rPr>
              <a:t>. Cas de problème récurrent en attente de résolution définitive par la qualité.</a:t>
            </a:r>
          </a:p>
          <a:p>
            <a:pPr marL="742950" lvl="1" indent="-285750">
              <a:buFont typeface="Courier New"/>
              <a:buChar char="○"/>
            </a:pPr>
            <a:r>
              <a:rPr lang="fr-FR" sz="1100" b="1" dirty="0">
                <a:cs typeface="Calibri"/>
              </a:rPr>
              <a:t>Demande BE</a:t>
            </a:r>
            <a:r>
              <a:rPr lang="fr-FR" sz="1100" dirty="0">
                <a:cs typeface="Calibri"/>
              </a:rPr>
              <a:t>. Cas de demande pour tester un nouveau composant, faire une manipulation différente de la gamme de montage…</a:t>
            </a:r>
          </a:p>
        </p:txBody>
      </p:sp>
      <p:pic>
        <p:nvPicPr>
          <p:cNvPr id="8" name="ttsmaker-file-2023-10-30-16-37-8">
            <a:hlinkClick r:id="" action="ppaction://media"/>
            <a:extLst>
              <a:ext uri="{FF2B5EF4-FFF2-40B4-BE49-F238E27FC236}">
                <a16:creationId xmlns:a16="http://schemas.microsoft.com/office/drawing/2014/main" id="{30808798-764E-2915-90C3-2E04D18C7E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28494" y="5301494"/>
            <a:ext cx="730250" cy="730250"/>
          </a:xfrm>
          <a:prstGeom prst="rect">
            <a:avLst/>
          </a:prstGeom>
        </p:spPr>
      </p:pic>
    </p:spTree>
    <p:extLst>
      <p:ext uri="{BB962C8B-B14F-4D97-AF65-F5344CB8AC3E}">
        <p14:creationId xmlns:p14="http://schemas.microsoft.com/office/powerpoint/2010/main" val="12281429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ED6C4B9DCB894EB443704CBA241942" ma:contentTypeVersion="27" ma:contentTypeDescription="Crée un document." ma:contentTypeScope="" ma:versionID="c51c16afdad0dc3094a84f2f32d48fcd">
  <xsd:schema xmlns:xsd="http://www.w3.org/2001/XMLSchema" xmlns:xs="http://www.w3.org/2001/XMLSchema" xmlns:p="http://schemas.microsoft.com/office/2006/metadata/properties" xmlns:ns1="http://schemas.microsoft.com/sharepoint/v3" xmlns:ns2="ae1442bb-b298-47f1-86f5-e8856de2febb" xmlns:ns3="f383f03e-6a13-4c6a-bb6f-a1d8cbd4a187" targetNamespace="http://schemas.microsoft.com/office/2006/metadata/properties" ma:root="true" ma:fieldsID="b418a781df2dabe617219270e36aa2af" ns1:_="" ns2:_="" ns3:_="">
    <xsd:import namespace="http://schemas.microsoft.com/sharepoint/v3"/>
    <xsd:import namespace="ae1442bb-b298-47f1-86f5-e8856de2febb"/>
    <xsd:import namespace="f383f03e-6a13-4c6a-bb6f-a1d8cbd4a1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Dates" minOccurs="0"/>
                <xsd:element ref="ns3:MediaServiceAutoKeyPoints" minOccurs="0"/>
                <xsd:element ref="ns3:MediaServiceKeyPoints" minOccurs="0"/>
                <xsd:element ref="ns3:_Flow_SignoffStatus" minOccurs="0"/>
                <xsd:element ref="ns1:_ip_UnifiedCompliancePolicyProperties" minOccurs="0"/>
                <xsd:element ref="ns1:_ip_UnifiedCompliancePolicyUIAction" minOccurs="0"/>
                <xsd:element ref="ns3:MediaLengthInSeconds" minOccurs="0"/>
                <xsd:element ref="ns2:TaxCatchAll" minOccurs="0"/>
                <xsd:element ref="ns3:lcf76f155ced4ddcb4097134ff3c332f" minOccurs="0"/>
                <xsd:element ref="ns3:Calbersonjuillet2022"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Propriétés de la stratégie de conformité unifiée" ma:hidden="true" ma:internalName="_ip_UnifiedCompliancePolicyProperties">
      <xsd:simpleType>
        <xsd:restriction base="dms:Note"/>
      </xsd:simpleType>
    </xsd:element>
    <xsd:element name="_ip_UnifiedCompliancePolicyUIAction" ma:index="23"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1442bb-b298-47f1-86f5-e8856de2febb"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element name="TaxCatchAll" ma:index="25" nillable="true" ma:displayName="Taxonomy Catch All Column" ma:hidden="true" ma:list="{ccd9c9ee-d68e-4dd0-90da-076f5b1235d7}" ma:internalName="TaxCatchAll" ma:showField="CatchAllData" ma:web="ae1442bb-b298-47f1-86f5-e8856de2feb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383f03e-6a13-4c6a-bb6f-a1d8cbd4a187"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ates" ma:index="18" nillable="true" ma:displayName="Date" ma:default="[today]" ma:format="DateTime" ma:internalName="Dates">
      <xsd:simpleType>
        <xsd:restriction base="dms:DateTime"/>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Flow_SignoffStatus" ma:index="21" nillable="true" ma:displayName="État de validation" ma:internalName="_x00c9_tat_x0020_de_x0020_validation">
      <xsd:simpleType>
        <xsd:restriction base="dms:Text"/>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Balises d’images" ma:readOnly="false" ma:fieldId="{5cf76f15-5ced-4ddc-b409-7134ff3c332f}" ma:taxonomyMulti="true" ma:sspId="fa03d09e-47ee-42b2-97f2-a4fe61d4dbb6" ma:termSetId="09814cd3-568e-fe90-9814-8d621ff8fb84" ma:anchorId="fba54fb3-c3e1-fe81-a776-ca4b69148c4d" ma:open="true" ma:isKeyword="false">
      <xsd:complexType>
        <xsd:sequence>
          <xsd:element ref="pc:Terms" minOccurs="0" maxOccurs="1"/>
        </xsd:sequence>
      </xsd:complexType>
    </xsd:element>
    <xsd:element name="Calbersonjuillet2022" ma:index="28" nillable="true" ma:displayName="Calberson juillet2022" ma:format="Dropdown" ma:internalName="Calbersonjuillet2022">
      <xsd:simpleType>
        <xsd:restriction base="dms:Text">
          <xsd:maxLength value="255"/>
        </xsd:restriction>
      </xsd:simple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ates xmlns="f383f03e-6a13-4c6a-bb6f-a1d8cbd4a187" xsi:nil="true"/>
    <_ip_UnifiedCompliancePolicyUIAction xmlns="http://schemas.microsoft.com/sharepoint/v3" xsi:nil="true"/>
    <_Flow_SignoffStatus xmlns="f383f03e-6a13-4c6a-bb6f-a1d8cbd4a187" xsi:nil="true"/>
    <_ip_UnifiedCompliancePolicyProperties xmlns="http://schemas.microsoft.com/sharepoint/v3" xsi:nil="true"/>
    <TaxCatchAll xmlns="ae1442bb-b298-47f1-86f5-e8856de2febb" xsi:nil="true"/>
    <Calbersonjuillet2022 xmlns="f383f03e-6a13-4c6a-bb6f-a1d8cbd4a187" xsi:nil="true"/>
    <lcf76f155ced4ddcb4097134ff3c332f xmlns="f383f03e-6a13-4c6a-bb6f-a1d8cbd4a187">
      <Terms xmlns="http://schemas.microsoft.com/office/infopath/2007/PartnerControls"/>
    </lcf76f155ced4ddcb4097134ff3c332f>
    <SharedWithUsers xmlns="ae1442bb-b298-47f1-86f5-e8856de2febb">
      <UserInfo>
        <DisplayName>Jérémy MANELLA - POK SAS</DisplayName>
        <AccountId>10700</AccountId>
        <AccountType/>
      </UserInfo>
      <UserInfo>
        <DisplayName>Jérémy BROCHOT - POK SAS</DisplayName>
        <AccountId>10718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2772CD-6A4C-4D3C-AB69-A7140F069F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e1442bb-b298-47f1-86f5-e8856de2febb"/>
    <ds:schemaRef ds:uri="f383f03e-6a13-4c6a-bb6f-a1d8cbd4a1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7E62C7-64EB-489F-97AE-2DBDD2F2380F}">
  <ds:schemaRefs>
    <ds:schemaRef ds:uri="f383f03e-6a13-4c6a-bb6f-a1d8cbd4a187"/>
    <ds:schemaRef ds:uri="http://purl.org/dc/terms/"/>
    <ds:schemaRef ds:uri="http://purl.org/dc/elements/1.1/"/>
    <ds:schemaRef ds:uri="http://schemas.microsoft.com/office/2006/documentManagement/types"/>
    <ds:schemaRef ds:uri="http://www.w3.org/XML/1998/namespace"/>
    <ds:schemaRef ds:uri="ae1442bb-b298-47f1-86f5-e8856de2febb"/>
    <ds:schemaRef ds:uri="http://purl.org/dc/dcmitype/"/>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9DCA588D-5643-4F3B-8947-685691CA51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633</TotalTime>
  <Words>318</Words>
  <Application>Microsoft Office PowerPoint</Application>
  <PresentationFormat>Grand écran</PresentationFormat>
  <Paragraphs>48</Paragraphs>
  <Slides>11</Slides>
  <Notes>2</Notes>
  <HiddenSlides>0</HiddenSlides>
  <MMClips>0</MMClips>
  <ScaleCrop>false</ScaleCrop>
  <HeadingPairs>
    <vt:vector size="4" baseType="variant">
      <vt:variant>
        <vt:lpstr>Thème</vt:lpstr>
      </vt:variant>
      <vt:variant>
        <vt:i4>1</vt:i4>
      </vt:variant>
      <vt:variant>
        <vt:lpstr>Titres des diapositives</vt:lpstr>
      </vt:variant>
      <vt:variant>
        <vt:i4>11</vt:i4>
      </vt:variant>
    </vt:vector>
  </HeadingPairs>
  <TitlesOfParts>
    <vt:vector size="12" baseType="lpstr">
      <vt:lpstr>Thème Office</vt:lpstr>
      <vt:lpstr>La Fiche d’Instruction</vt:lpstr>
      <vt:lpstr>Qu’est-ce qu’une fiche d’instruction?</vt:lpstr>
      <vt:lpstr>Où trouver la fiche d’instruction?</vt:lpstr>
      <vt:lpstr>Visuel de la fiche d’instruction</vt:lpstr>
      <vt:lpstr>Aide au remplissage de la fiche d’instruction</vt:lpstr>
      <vt:lpstr>Identification de la fiche d’instruction</vt:lpstr>
      <vt:lpstr>Rédaction de l’instruction</vt:lpstr>
      <vt:lpstr>Détails selon l'instruction spécifique</vt:lpstr>
      <vt:lpstr>Détails selon l'instruction spécifique</vt:lpstr>
      <vt:lpstr>Détails selon l'instruction spécifique</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Virginie DUBARD</dc:creator>
  <cp:lastModifiedBy>Magalie POMMIER - POK SAS</cp:lastModifiedBy>
  <cp:revision>269</cp:revision>
  <dcterms:created xsi:type="dcterms:W3CDTF">2015-10-14T14:11:08Z</dcterms:created>
  <dcterms:modified xsi:type="dcterms:W3CDTF">2023-10-30T15:42:05Z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0x010100EDED6C4B9DCB894EB443704CBA241942</vt:lpwstr>
  </property>
  <property fmtid="{D5CDD505-2E9C-101B-9397-08002B2CF9AE}" pid="3" name="MediaServiceImageTags">
    <vt:lpwstr/>
  </property>
</Properties>
</file>